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1.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8.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9.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73" r:id="rId3"/>
    <p:sldMasterId id="2147483678" r:id="rId4"/>
    <p:sldMasterId id="2147483680" r:id="rId5"/>
  </p:sldMasterIdLst>
  <p:notesMasterIdLst>
    <p:notesMasterId r:id="rId51"/>
  </p:notesMasterIdLst>
  <p:sldIdLst>
    <p:sldId id="256" r:id="rId6"/>
    <p:sldId id="262" r:id="rId7"/>
    <p:sldId id="273" r:id="rId8"/>
    <p:sldId id="275" r:id="rId9"/>
    <p:sldId id="296" r:id="rId10"/>
    <p:sldId id="274" r:id="rId11"/>
    <p:sldId id="297" r:id="rId12"/>
    <p:sldId id="298" r:id="rId13"/>
    <p:sldId id="299" r:id="rId14"/>
    <p:sldId id="300" r:id="rId15"/>
    <p:sldId id="301" r:id="rId16"/>
    <p:sldId id="302" r:id="rId17"/>
    <p:sldId id="303" r:id="rId18"/>
    <p:sldId id="288" r:id="rId19"/>
    <p:sldId id="292" r:id="rId20"/>
    <p:sldId id="289" r:id="rId21"/>
    <p:sldId id="290" r:id="rId22"/>
    <p:sldId id="293" r:id="rId23"/>
    <p:sldId id="294" r:id="rId24"/>
    <p:sldId id="295" r:id="rId25"/>
    <p:sldId id="304" r:id="rId26"/>
    <p:sldId id="374" r:id="rId27"/>
    <p:sldId id="389" r:id="rId28"/>
    <p:sldId id="383" r:id="rId29"/>
    <p:sldId id="378" r:id="rId30"/>
    <p:sldId id="325" r:id="rId31"/>
    <p:sldId id="393" r:id="rId32"/>
    <p:sldId id="337" r:id="rId33"/>
    <p:sldId id="376" r:id="rId34"/>
    <p:sldId id="384" r:id="rId35"/>
    <p:sldId id="394" r:id="rId36"/>
    <p:sldId id="390" r:id="rId37"/>
    <p:sldId id="392" r:id="rId38"/>
    <p:sldId id="395" r:id="rId39"/>
    <p:sldId id="399" r:id="rId40"/>
    <p:sldId id="381" r:id="rId41"/>
    <p:sldId id="380" r:id="rId42"/>
    <p:sldId id="377" r:id="rId43"/>
    <p:sldId id="396" r:id="rId44"/>
    <p:sldId id="391" r:id="rId45"/>
    <p:sldId id="335" r:id="rId46"/>
    <p:sldId id="397" r:id="rId47"/>
    <p:sldId id="398" r:id="rId48"/>
    <p:sldId id="382" r:id="rId49"/>
    <p:sldId id="264" r:id="rId50"/>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Montserrat" panose="020B0604020202020204" charset="0"/>
      <p:regular r:id="rId56"/>
      <p:bold r:id="rId57"/>
      <p:italic r:id="rId58"/>
      <p:boldItalic r:id="rId59"/>
    </p:embeddedFont>
    <p:embeddedFont>
      <p:font typeface="Open Sans"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jFRIspG/vmYBo6+NRqMW+xCedm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47771E-CE02-4945-9394-835F9361B5F1}">
  <a:tblStyle styleId="{3147771E-CE02-4945-9394-835F9361B5F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7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5.fntdata"/><Relationship Id="rId64" Type="http://customschemas.google.com/relationships/presentationmetadata" Target="metadata"/><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8.fntdata"/><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3.fntdata"/><Relationship Id="rId62"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B5C42-4E7E-4FDF-834D-CE7FCABB0BC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FFD0F75A-3359-480A-9FFE-02E20DA04267}">
      <dgm:prSet custT="1"/>
      <dgm:spPr/>
      <dgm:t>
        <a:bodyPr anchor="ctr"/>
        <a:lstStyle/>
        <a:p>
          <a:pPr algn="ctr"/>
          <a:r>
            <a:rPr lang="en-GB" sz="2000" b="1" i="0" dirty="0"/>
            <a:t>The project proposals shall contribute to the achievement of all the following goals:</a:t>
          </a:r>
          <a:endParaRPr lang="it-IT" sz="2000" b="1" dirty="0"/>
        </a:p>
      </dgm:t>
    </dgm:pt>
    <dgm:pt modelId="{D7BF3533-5D4C-44E2-B1E5-D855C56ECC67}" type="parTrans" cxnId="{38376702-E5C6-4633-ABCB-7EDE6E69D03B}">
      <dgm:prSet/>
      <dgm:spPr/>
      <dgm:t>
        <a:bodyPr/>
        <a:lstStyle/>
        <a:p>
          <a:endParaRPr lang="it-IT"/>
        </a:p>
      </dgm:t>
    </dgm:pt>
    <dgm:pt modelId="{211AF826-BDB7-4A4C-B9ED-4DE836928C65}" type="sibTrans" cxnId="{38376702-E5C6-4633-ABCB-7EDE6E69D03B}">
      <dgm:prSet/>
      <dgm:spPr/>
      <dgm:t>
        <a:bodyPr/>
        <a:lstStyle/>
        <a:p>
          <a:endParaRPr lang="it-IT"/>
        </a:p>
      </dgm:t>
    </dgm:pt>
    <dgm:pt modelId="{4C94F48E-6D92-4D2B-BEE6-543F9A12CEDD}">
      <dgm:prSet custT="1"/>
      <dgm:spPr/>
      <dgm:t>
        <a:bodyPr/>
        <a:lstStyle/>
        <a:p>
          <a:r>
            <a:rPr lang="it-IT" sz="2000" b="1" i="0" dirty="0" err="1"/>
            <a:t>Strengthening</a:t>
          </a:r>
          <a:r>
            <a:rPr lang="it-IT" sz="2000" b="1" i="0" dirty="0"/>
            <a:t> Innovation </a:t>
          </a:r>
          <a:r>
            <a:rPr lang="it-IT" sz="2000" b="1" i="0" dirty="0" err="1"/>
            <a:t>Capacities</a:t>
          </a:r>
          <a:r>
            <a:rPr lang="it-IT" sz="2000" b="0" i="0" dirty="0"/>
            <a:t>: </a:t>
          </a:r>
          <a:r>
            <a:rPr lang="it-IT" sz="2000" b="0" i="0" dirty="0" err="1"/>
            <a:t>Empower</a:t>
          </a:r>
          <a:r>
            <a:rPr lang="it-IT" sz="2000" b="0" i="0" dirty="0"/>
            <a:t> </a:t>
          </a:r>
          <a:r>
            <a:rPr lang="it-IT" sz="2000" b="0" i="0" dirty="0" err="1"/>
            <a:t>SMEs</a:t>
          </a:r>
          <a:r>
            <a:rPr lang="it-IT" sz="2000" b="0" i="0" dirty="0"/>
            <a:t> by </a:t>
          </a:r>
          <a:r>
            <a:rPr lang="it-IT" sz="2000" b="0" i="0" dirty="0" err="1"/>
            <a:t>enhancing</a:t>
          </a:r>
          <a:r>
            <a:rPr lang="it-IT" sz="2000" b="0" i="0" dirty="0"/>
            <a:t> access to mature </a:t>
          </a:r>
          <a:r>
            <a:rPr lang="it-IT" sz="2000" b="0" i="0" dirty="0" err="1"/>
            <a:t>research</a:t>
          </a:r>
          <a:r>
            <a:rPr lang="it-IT" sz="2000" b="0" i="0" dirty="0"/>
            <a:t> </a:t>
          </a:r>
          <a:r>
            <a:rPr lang="it-IT" sz="2000" b="0" i="0" dirty="0" err="1"/>
            <a:t>outcomes</a:t>
          </a:r>
          <a:r>
            <a:rPr lang="it-IT" sz="2000" b="0" i="0" dirty="0"/>
            <a:t> and </a:t>
          </a:r>
          <a:r>
            <a:rPr lang="it-IT" sz="2000" b="0" i="0" dirty="0" err="1"/>
            <a:t>accelerating</a:t>
          </a:r>
          <a:r>
            <a:rPr lang="it-IT" sz="2000" b="0" i="0" dirty="0"/>
            <a:t> </a:t>
          </a:r>
          <a:r>
            <a:rPr lang="it-IT" sz="2000" b="1" i="0" dirty="0" err="1"/>
            <a:t>technology</a:t>
          </a:r>
          <a:r>
            <a:rPr lang="it-IT" sz="2000" b="1" i="0" dirty="0"/>
            <a:t> transfer</a:t>
          </a:r>
          <a:r>
            <a:rPr lang="it-IT" sz="2000" b="0" i="0" dirty="0"/>
            <a:t> </a:t>
          </a:r>
          <a:r>
            <a:rPr lang="it-IT" sz="2000" b="0" i="0" dirty="0" err="1"/>
            <a:t>across</a:t>
          </a:r>
          <a:r>
            <a:rPr lang="it-IT" sz="2000" b="0" i="0" dirty="0"/>
            <a:t> </a:t>
          </a:r>
          <a:r>
            <a:rPr lang="it-IT" sz="2000" b="0" i="0" dirty="0" err="1"/>
            <a:t>borders</a:t>
          </a:r>
          <a:r>
            <a:rPr lang="it-IT" sz="2000" b="0" i="0" dirty="0"/>
            <a:t>.</a:t>
          </a:r>
          <a:endParaRPr lang="it-IT" sz="2000" dirty="0"/>
        </a:p>
      </dgm:t>
    </dgm:pt>
    <dgm:pt modelId="{5C640765-09C4-41A2-B8A8-598A06322221}" type="parTrans" cxnId="{679AAAE5-37E2-4472-864D-3D530EE9A5E0}">
      <dgm:prSet/>
      <dgm:spPr/>
      <dgm:t>
        <a:bodyPr/>
        <a:lstStyle/>
        <a:p>
          <a:endParaRPr lang="it-IT"/>
        </a:p>
      </dgm:t>
    </dgm:pt>
    <dgm:pt modelId="{2CB76363-4122-482F-8596-FEFB25641219}" type="sibTrans" cxnId="{679AAAE5-37E2-4472-864D-3D530EE9A5E0}">
      <dgm:prSet/>
      <dgm:spPr/>
      <dgm:t>
        <a:bodyPr/>
        <a:lstStyle/>
        <a:p>
          <a:endParaRPr lang="it-IT"/>
        </a:p>
      </dgm:t>
    </dgm:pt>
    <dgm:pt modelId="{BD38F430-9181-48B3-B6D5-659F9723D7E1}">
      <dgm:prSet custT="1"/>
      <dgm:spPr/>
      <dgm:t>
        <a:bodyPr/>
        <a:lstStyle/>
        <a:p>
          <a:r>
            <a:rPr lang="it-IT" sz="2000" b="1" i="0" dirty="0"/>
            <a:t>Youth </a:t>
          </a:r>
          <a:r>
            <a:rPr lang="it-IT" sz="2000" b="1" i="0" dirty="0" err="1"/>
            <a:t>Involvement</a:t>
          </a:r>
          <a:r>
            <a:rPr lang="it-IT" sz="2000" b="0" i="0" dirty="0"/>
            <a:t>: Foster the </a:t>
          </a:r>
          <a:r>
            <a:rPr lang="it-IT" sz="2000" b="0" i="0" dirty="0" err="1"/>
            <a:t>involvement</a:t>
          </a:r>
          <a:r>
            <a:rPr lang="it-IT" sz="2000" b="0" i="0" dirty="0"/>
            <a:t> of </a:t>
          </a:r>
          <a:r>
            <a:rPr lang="it-IT" sz="2000" b="1" i="0" dirty="0" err="1"/>
            <a:t>young</a:t>
          </a:r>
          <a:r>
            <a:rPr lang="it-IT" sz="2000" b="1" i="0" dirty="0"/>
            <a:t> </a:t>
          </a:r>
          <a:r>
            <a:rPr lang="it-IT" sz="2000" b="1" i="0" dirty="0" err="1"/>
            <a:t>researchers</a:t>
          </a:r>
          <a:r>
            <a:rPr lang="it-IT" sz="2000" b="0" i="0" dirty="0"/>
            <a:t> in business activities, </a:t>
          </a:r>
          <a:r>
            <a:rPr lang="it-IT" sz="2000" b="0" i="0" dirty="0" err="1"/>
            <a:t>connecting</a:t>
          </a:r>
          <a:r>
            <a:rPr lang="it-IT" sz="2000" b="0" i="0" dirty="0"/>
            <a:t> </a:t>
          </a:r>
          <a:r>
            <a:rPr lang="it-IT" sz="2000" b="0" i="0" dirty="0" err="1"/>
            <a:t>them</a:t>
          </a:r>
          <a:r>
            <a:rPr lang="it-IT" sz="2000" b="0" i="0" dirty="0"/>
            <a:t> with </a:t>
          </a:r>
          <a:r>
            <a:rPr lang="it-IT" sz="2000" b="0" i="0" dirty="0" err="1"/>
            <a:t>established</a:t>
          </a:r>
          <a:r>
            <a:rPr lang="it-IT" sz="2000" b="0" i="0" dirty="0"/>
            <a:t> </a:t>
          </a:r>
          <a:r>
            <a:rPr lang="it-IT" sz="2000" b="0" i="0" dirty="0" err="1"/>
            <a:t>enterprises</a:t>
          </a:r>
          <a:r>
            <a:rPr lang="it-IT" sz="2000" b="0" i="0" dirty="0"/>
            <a:t> and startups to drive </a:t>
          </a:r>
          <a:r>
            <a:rPr lang="it-IT" sz="2000" b="0" i="0" dirty="0" err="1"/>
            <a:t>innovation</a:t>
          </a:r>
          <a:r>
            <a:rPr lang="it-IT" sz="2000" b="0" i="0" dirty="0"/>
            <a:t>.</a:t>
          </a:r>
          <a:endParaRPr lang="it-IT" sz="2000" dirty="0"/>
        </a:p>
      </dgm:t>
    </dgm:pt>
    <dgm:pt modelId="{AB79F7E5-CF2F-452C-8287-F6CC6CEAA3B2}" type="parTrans" cxnId="{144A1108-DA8B-4DCF-9CBD-7A9F65369E8E}">
      <dgm:prSet/>
      <dgm:spPr/>
      <dgm:t>
        <a:bodyPr/>
        <a:lstStyle/>
        <a:p>
          <a:endParaRPr lang="it-IT"/>
        </a:p>
      </dgm:t>
    </dgm:pt>
    <dgm:pt modelId="{04D1CE53-F954-4650-8F7C-B292A6AD5677}" type="sibTrans" cxnId="{144A1108-DA8B-4DCF-9CBD-7A9F65369E8E}">
      <dgm:prSet/>
      <dgm:spPr/>
      <dgm:t>
        <a:bodyPr/>
        <a:lstStyle/>
        <a:p>
          <a:endParaRPr lang="it-IT"/>
        </a:p>
      </dgm:t>
    </dgm:pt>
    <dgm:pt modelId="{A3919BFB-AF32-4C9E-85A9-87F22BE9D2C1}">
      <dgm:prSet custT="1"/>
      <dgm:spPr/>
      <dgm:t>
        <a:bodyPr/>
        <a:lstStyle/>
        <a:p>
          <a:r>
            <a:rPr lang="it-IT" sz="2000" b="1" i="0" dirty="0" err="1"/>
            <a:t>Environmental</a:t>
          </a:r>
          <a:r>
            <a:rPr lang="it-IT" sz="2000" b="1" i="0" dirty="0"/>
            <a:t> </a:t>
          </a:r>
          <a:r>
            <a:rPr lang="it-IT" sz="2000" b="1" i="0" dirty="0" err="1"/>
            <a:t>Sustainability</a:t>
          </a:r>
          <a:r>
            <a:rPr lang="it-IT" sz="2000" b="0" i="0" dirty="0"/>
            <a:t>: </a:t>
          </a:r>
          <a:r>
            <a:rPr lang="it-IT" sz="2000" b="0" i="0" dirty="0" err="1"/>
            <a:t>Prioritize</a:t>
          </a:r>
          <a:r>
            <a:rPr lang="it-IT" sz="2000" b="0" i="0" dirty="0"/>
            <a:t> </a:t>
          </a:r>
          <a:r>
            <a:rPr lang="it-IT" sz="2000" b="0" i="0" dirty="0" err="1"/>
            <a:t>sustainability</a:t>
          </a:r>
          <a:r>
            <a:rPr lang="it-IT" sz="2000" b="0" i="0" dirty="0"/>
            <a:t> by </a:t>
          </a:r>
          <a:r>
            <a:rPr lang="it-IT" sz="2000" b="0" i="0" dirty="0" err="1"/>
            <a:t>focusing</a:t>
          </a:r>
          <a:r>
            <a:rPr lang="it-IT" sz="2000" b="0" i="0" dirty="0"/>
            <a:t> on </a:t>
          </a:r>
          <a:r>
            <a:rPr lang="it-IT" sz="2000" b="1" i="0" dirty="0"/>
            <a:t>energy </a:t>
          </a:r>
          <a:r>
            <a:rPr lang="it-IT" sz="2000" b="1" i="0" dirty="0" err="1"/>
            <a:t>efficiency</a:t>
          </a:r>
          <a:r>
            <a:rPr lang="it-IT" sz="2000" b="0" i="0" dirty="0"/>
            <a:t> and </a:t>
          </a:r>
          <a:r>
            <a:rPr lang="it-IT" sz="2000" b="0" i="0" dirty="0" err="1"/>
            <a:t>promoting</a:t>
          </a:r>
          <a:r>
            <a:rPr lang="it-IT" sz="2000" b="0" i="0" dirty="0"/>
            <a:t> the </a:t>
          </a:r>
          <a:r>
            <a:rPr lang="it-IT" sz="2000" b="1" i="0" dirty="0" err="1"/>
            <a:t>circular</a:t>
          </a:r>
          <a:r>
            <a:rPr lang="it-IT" sz="2000" b="1" i="0" dirty="0"/>
            <a:t> economy</a:t>
          </a:r>
          <a:r>
            <a:rPr lang="it-IT" sz="2000" b="0" i="0" dirty="0"/>
            <a:t> to create </a:t>
          </a:r>
          <a:r>
            <a:rPr lang="it-IT" sz="2000" b="0" i="0" dirty="0" err="1"/>
            <a:t>greener</a:t>
          </a:r>
          <a:r>
            <a:rPr lang="it-IT" sz="2000" b="0" i="0" dirty="0"/>
            <a:t>, more </a:t>
          </a:r>
          <a:r>
            <a:rPr lang="it-IT" sz="2000" b="0" i="0" dirty="0" err="1"/>
            <a:t>resilient</a:t>
          </a:r>
          <a:r>
            <a:rPr lang="it-IT" sz="2000" b="0" i="0" dirty="0"/>
            <a:t> </a:t>
          </a:r>
          <a:r>
            <a:rPr lang="it-IT" sz="2000" b="0" i="0" dirty="0" err="1"/>
            <a:t>solutions</a:t>
          </a:r>
          <a:r>
            <a:rPr lang="it-IT" sz="2000" b="0" i="0" dirty="0"/>
            <a:t>.</a:t>
          </a:r>
          <a:endParaRPr lang="it-IT" sz="2000" dirty="0"/>
        </a:p>
      </dgm:t>
    </dgm:pt>
    <dgm:pt modelId="{9ED180DC-C457-46E7-A380-05AB2127BE1C}" type="parTrans" cxnId="{03C8AD83-BC77-4235-9A83-F416E4AFFDFB}">
      <dgm:prSet/>
      <dgm:spPr/>
      <dgm:t>
        <a:bodyPr/>
        <a:lstStyle/>
        <a:p>
          <a:endParaRPr lang="it-IT"/>
        </a:p>
      </dgm:t>
    </dgm:pt>
    <dgm:pt modelId="{81594CF6-0C43-42A0-9A23-F590CEDF035C}" type="sibTrans" cxnId="{03C8AD83-BC77-4235-9A83-F416E4AFFDFB}">
      <dgm:prSet/>
      <dgm:spPr/>
      <dgm:t>
        <a:bodyPr/>
        <a:lstStyle/>
        <a:p>
          <a:endParaRPr lang="it-IT"/>
        </a:p>
      </dgm:t>
    </dgm:pt>
    <dgm:pt modelId="{B610A28A-12B0-4679-944B-B9538682CBFB}" type="pres">
      <dgm:prSet presAssocID="{4D2B5C42-4E7E-4FDF-834D-CE7FCABB0BCF}" presName="vert0" presStyleCnt="0">
        <dgm:presLayoutVars>
          <dgm:dir/>
          <dgm:animOne val="branch"/>
          <dgm:animLvl val="lvl"/>
        </dgm:presLayoutVars>
      </dgm:prSet>
      <dgm:spPr/>
    </dgm:pt>
    <dgm:pt modelId="{8B9923E2-AAB6-4B62-B040-F0A4857E1BA9}" type="pres">
      <dgm:prSet presAssocID="{FFD0F75A-3359-480A-9FFE-02E20DA04267}" presName="thickLine" presStyleLbl="alignNode1" presStyleIdx="0" presStyleCnt="1"/>
      <dgm:spPr/>
    </dgm:pt>
    <dgm:pt modelId="{8341AE2A-A1C8-439A-9A34-08512E74C32D}" type="pres">
      <dgm:prSet presAssocID="{FFD0F75A-3359-480A-9FFE-02E20DA04267}" presName="horz1" presStyleCnt="0"/>
      <dgm:spPr/>
    </dgm:pt>
    <dgm:pt modelId="{D8FB149B-7B2B-45D8-9F5E-46B4139C0C27}" type="pres">
      <dgm:prSet presAssocID="{FFD0F75A-3359-480A-9FFE-02E20DA04267}" presName="tx1" presStyleLbl="revTx" presStyleIdx="0" presStyleCnt="4" custScaleX="150031"/>
      <dgm:spPr/>
    </dgm:pt>
    <dgm:pt modelId="{5D35BEC6-359A-4C61-84C3-CD844DA37B6F}" type="pres">
      <dgm:prSet presAssocID="{FFD0F75A-3359-480A-9FFE-02E20DA04267}" presName="vert1" presStyleCnt="0"/>
      <dgm:spPr/>
    </dgm:pt>
    <dgm:pt modelId="{916C4B8E-71E0-4C0C-9A53-D9CA2B092430}" type="pres">
      <dgm:prSet presAssocID="{4C94F48E-6D92-4D2B-BEE6-543F9A12CEDD}" presName="vertSpace2a" presStyleCnt="0"/>
      <dgm:spPr/>
    </dgm:pt>
    <dgm:pt modelId="{5A40BA83-95CF-4324-A70B-5255CAF4B126}" type="pres">
      <dgm:prSet presAssocID="{4C94F48E-6D92-4D2B-BEE6-543F9A12CEDD}" presName="horz2" presStyleCnt="0"/>
      <dgm:spPr/>
    </dgm:pt>
    <dgm:pt modelId="{5AF95003-B19E-48BC-9537-C8F85524AC17}" type="pres">
      <dgm:prSet presAssocID="{4C94F48E-6D92-4D2B-BEE6-543F9A12CEDD}" presName="horzSpace2" presStyleCnt="0"/>
      <dgm:spPr/>
    </dgm:pt>
    <dgm:pt modelId="{E02E71E9-E924-4B40-AB26-32FAF81A2CEA}" type="pres">
      <dgm:prSet presAssocID="{4C94F48E-6D92-4D2B-BEE6-543F9A12CEDD}" presName="tx2" presStyleLbl="revTx" presStyleIdx="1" presStyleCnt="4"/>
      <dgm:spPr/>
    </dgm:pt>
    <dgm:pt modelId="{EA769E10-E178-47C0-98CA-A491A269C4A9}" type="pres">
      <dgm:prSet presAssocID="{4C94F48E-6D92-4D2B-BEE6-543F9A12CEDD}" presName="vert2" presStyleCnt="0"/>
      <dgm:spPr/>
    </dgm:pt>
    <dgm:pt modelId="{94E73DBC-AA6E-4DF9-A643-67799E17BD6E}" type="pres">
      <dgm:prSet presAssocID="{4C94F48E-6D92-4D2B-BEE6-543F9A12CEDD}" presName="thinLine2b" presStyleLbl="callout" presStyleIdx="0" presStyleCnt="3"/>
      <dgm:spPr/>
    </dgm:pt>
    <dgm:pt modelId="{B2F7538D-2282-492E-B512-4EB11F258489}" type="pres">
      <dgm:prSet presAssocID="{4C94F48E-6D92-4D2B-BEE6-543F9A12CEDD}" presName="vertSpace2b" presStyleCnt="0"/>
      <dgm:spPr/>
    </dgm:pt>
    <dgm:pt modelId="{E9E58B27-22D6-4351-A990-F12DFED50E6D}" type="pres">
      <dgm:prSet presAssocID="{BD38F430-9181-48B3-B6D5-659F9723D7E1}" presName="horz2" presStyleCnt="0"/>
      <dgm:spPr/>
    </dgm:pt>
    <dgm:pt modelId="{9729C600-0A00-4491-949E-60C973B41A9F}" type="pres">
      <dgm:prSet presAssocID="{BD38F430-9181-48B3-B6D5-659F9723D7E1}" presName="horzSpace2" presStyleCnt="0"/>
      <dgm:spPr/>
    </dgm:pt>
    <dgm:pt modelId="{05C86AC0-C9DB-4450-97AD-EF5D4346C46B}" type="pres">
      <dgm:prSet presAssocID="{BD38F430-9181-48B3-B6D5-659F9723D7E1}" presName="tx2" presStyleLbl="revTx" presStyleIdx="2" presStyleCnt="4"/>
      <dgm:spPr/>
    </dgm:pt>
    <dgm:pt modelId="{778E92D8-5ADD-44CB-8760-9A10B305D8CE}" type="pres">
      <dgm:prSet presAssocID="{BD38F430-9181-48B3-B6D5-659F9723D7E1}" presName="vert2" presStyleCnt="0"/>
      <dgm:spPr/>
    </dgm:pt>
    <dgm:pt modelId="{C13A6B15-4CB3-4E84-BEF1-333A2929A20B}" type="pres">
      <dgm:prSet presAssocID="{BD38F430-9181-48B3-B6D5-659F9723D7E1}" presName="thinLine2b" presStyleLbl="callout" presStyleIdx="1" presStyleCnt="3"/>
      <dgm:spPr/>
    </dgm:pt>
    <dgm:pt modelId="{5B9DEAEC-D026-4C10-86F7-85754C3393C2}" type="pres">
      <dgm:prSet presAssocID="{BD38F430-9181-48B3-B6D5-659F9723D7E1}" presName="vertSpace2b" presStyleCnt="0"/>
      <dgm:spPr/>
    </dgm:pt>
    <dgm:pt modelId="{1929D05B-A96A-423D-B5CB-312CCEC2BCCA}" type="pres">
      <dgm:prSet presAssocID="{A3919BFB-AF32-4C9E-85A9-87F22BE9D2C1}" presName="horz2" presStyleCnt="0"/>
      <dgm:spPr/>
    </dgm:pt>
    <dgm:pt modelId="{C394AAFA-12D3-4BB8-84B8-679C43BFF739}" type="pres">
      <dgm:prSet presAssocID="{A3919BFB-AF32-4C9E-85A9-87F22BE9D2C1}" presName="horzSpace2" presStyleCnt="0"/>
      <dgm:spPr/>
    </dgm:pt>
    <dgm:pt modelId="{C3C4DF8F-226A-4FCB-84A5-AAF1608D565C}" type="pres">
      <dgm:prSet presAssocID="{A3919BFB-AF32-4C9E-85A9-87F22BE9D2C1}" presName="tx2" presStyleLbl="revTx" presStyleIdx="3" presStyleCnt="4"/>
      <dgm:spPr/>
    </dgm:pt>
    <dgm:pt modelId="{BEB3D80E-6F8E-40E4-9C1A-17888DEED704}" type="pres">
      <dgm:prSet presAssocID="{A3919BFB-AF32-4C9E-85A9-87F22BE9D2C1}" presName="vert2" presStyleCnt="0"/>
      <dgm:spPr/>
    </dgm:pt>
    <dgm:pt modelId="{DFFAB3CC-0D7A-4835-9EEF-9C3A396D0442}" type="pres">
      <dgm:prSet presAssocID="{A3919BFB-AF32-4C9E-85A9-87F22BE9D2C1}" presName="thinLine2b" presStyleLbl="callout" presStyleIdx="2" presStyleCnt="3"/>
      <dgm:spPr/>
    </dgm:pt>
    <dgm:pt modelId="{A37D998B-89F4-4B95-92A0-E974EDA7CA35}" type="pres">
      <dgm:prSet presAssocID="{A3919BFB-AF32-4C9E-85A9-87F22BE9D2C1}" presName="vertSpace2b" presStyleCnt="0"/>
      <dgm:spPr/>
    </dgm:pt>
  </dgm:ptLst>
  <dgm:cxnLst>
    <dgm:cxn modelId="{38376702-E5C6-4633-ABCB-7EDE6E69D03B}" srcId="{4D2B5C42-4E7E-4FDF-834D-CE7FCABB0BCF}" destId="{FFD0F75A-3359-480A-9FFE-02E20DA04267}" srcOrd="0" destOrd="0" parTransId="{D7BF3533-5D4C-44E2-B1E5-D855C56ECC67}" sibTransId="{211AF826-BDB7-4A4C-B9ED-4DE836928C65}"/>
    <dgm:cxn modelId="{1254A904-4CDF-4B0E-AEAB-248B15DD3447}" type="presOf" srcId="{4D2B5C42-4E7E-4FDF-834D-CE7FCABB0BCF}" destId="{B610A28A-12B0-4679-944B-B9538682CBFB}" srcOrd="0" destOrd="0" presId="urn:microsoft.com/office/officeart/2008/layout/LinedList"/>
    <dgm:cxn modelId="{144A1108-DA8B-4DCF-9CBD-7A9F65369E8E}" srcId="{FFD0F75A-3359-480A-9FFE-02E20DA04267}" destId="{BD38F430-9181-48B3-B6D5-659F9723D7E1}" srcOrd="1" destOrd="0" parTransId="{AB79F7E5-CF2F-452C-8287-F6CC6CEAA3B2}" sibTransId="{04D1CE53-F954-4650-8F7C-B292A6AD5677}"/>
    <dgm:cxn modelId="{BF615D76-2C94-42E4-AC1C-8C9EED3410DD}" type="presOf" srcId="{FFD0F75A-3359-480A-9FFE-02E20DA04267}" destId="{D8FB149B-7B2B-45D8-9F5E-46B4139C0C27}" srcOrd="0" destOrd="0" presId="urn:microsoft.com/office/officeart/2008/layout/LinedList"/>
    <dgm:cxn modelId="{B1462180-42F8-406A-B7E0-7757B4EE59D5}" type="presOf" srcId="{BD38F430-9181-48B3-B6D5-659F9723D7E1}" destId="{05C86AC0-C9DB-4450-97AD-EF5D4346C46B}" srcOrd="0" destOrd="0" presId="urn:microsoft.com/office/officeart/2008/layout/LinedList"/>
    <dgm:cxn modelId="{03C8AD83-BC77-4235-9A83-F416E4AFFDFB}" srcId="{FFD0F75A-3359-480A-9FFE-02E20DA04267}" destId="{A3919BFB-AF32-4C9E-85A9-87F22BE9D2C1}" srcOrd="2" destOrd="0" parTransId="{9ED180DC-C457-46E7-A380-05AB2127BE1C}" sibTransId="{81594CF6-0C43-42A0-9A23-F590CEDF035C}"/>
    <dgm:cxn modelId="{679AAAE5-37E2-4472-864D-3D530EE9A5E0}" srcId="{FFD0F75A-3359-480A-9FFE-02E20DA04267}" destId="{4C94F48E-6D92-4D2B-BEE6-543F9A12CEDD}" srcOrd="0" destOrd="0" parTransId="{5C640765-09C4-41A2-B8A8-598A06322221}" sibTransId="{2CB76363-4122-482F-8596-FEFB25641219}"/>
    <dgm:cxn modelId="{986D22EE-5889-4B62-B785-64B6B7CA7D32}" type="presOf" srcId="{4C94F48E-6D92-4D2B-BEE6-543F9A12CEDD}" destId="{E02E71E9-E924-4B40-AB26-32FAF81A2CEA}" srcOrd="0" destOrd="0" presId="urn:microsoft.com/office/officeart/2008/layout/LinedList"/>
    <dgm:cxn modelId="{165172F5-7B18-443D-B78C-F4C092A942B2}" type="presOf" srcId="{A3919BFB-AF32-4C9E-85A9-87F22BE9D2C1}" destId="{C3C4DF8F-226A-4FCB-84A5-AAF1608D565C}" srcOrd="0" destOrd="0" presId="urn:microsoft.com/office/officeart/2008/layout/LinedList"/>
    <dgm:cxn modelId="{841F824E-1C97-4A35-B454-C73467A7342B}" type="presParOf" srcId="{B610A28A-12B0-4679-944B-B9538682CBFB}" destId="{8B9923E2-AAB6-4B62-B040-F0A4857E1BA9}" srcOrd="0" destOrd="0" presId="urn:microsoft.com/office/officeart/2008/layout/LinedList"/>
    <dgm:cxn modelId="{F7734184-D7AB-4DFC-8798-E9A4E1094133}" type="presParOf" srcId="{B610A28A-12B0-4679-944B-B9538682CBFB}" destId="{8341AE2A-A1C8-439A-9A34-08512E74C32D}" srcOrd="1" destOrd="0" presId="urn:microsoft.com/office/officeart/2008/layout/LinedList"/>
    <dgm:cxn modelId="{B336F517-14B0-4761-98FE-474ADF8697E3}" type="presParOf" srcId="{8341AE2A-A1C8-439A-9A34-08512E74C32D}" destId="{D8FB149B-7B2B-45D8-9F5E-46B4139C0C27}" srcOrd="0" destOrd="0" presId="urn:microsoft.com/office/officeart/2008/layout/LinedList"/>
    <dgm:cxn modelId="{E4649012-853F-40FE-8DE4-B1BA6B4E5D29}" type="presParOf" srcId="{8341AE2A-A1C8-439A-9A34-08512E74C32D}" destId="{5D35BEC6-359A-4C61-84C3-CD844DA37B6F}" srcOrd="1" destOrd="0" presId="urn:microsoft.com/office/officeart/2008/layout/LinedList"/>
    <dgm:cxn modelId="{CC8BBCC9-C68B-4674-8A6C-CFC742950983}" type="presParOf" srcId="{5D35BEC6-359A-4C61-84C3-CD844DA37B6F}" destId="{916C4B8E-71E0-4C0C-9A53-D9CA2B092430}" srcOrd="0" destOrd="0" presId="urn:microsoft.com/office/officeart/2008/layout/LinedList"/>
    <dgm:cxn modelId="{95A6F01D-BC14-4523-9223-CF146B5AC54C}" type="presParOf" srcId="{5D35BEC6-359A-4C61-84C3-CD844DA37B6F}" destId="{5A40BA83-95CF-4324-A70B-5255CAF4B126}" srcOrd="1" destOrd="0" presId="urn:microsoft.com/office/officeart/2008/layout/LinedList"/>
    <dgm:cxn modelId="{5A60E5E7-145A-4EA5-80A9-13FEABC01EDD}" type="presParOf" srcId="{5A40BA83-95CF-4324-A70B-5255CAF4B126}" destId="{5AF95003-B19E-48BC-9537-C8F85524AC17}" srcOrd="0" destOrd="0" presId="urn:microsoft.com/office/officeart/2008/layout/LinedList"/>
    <dgm:cxn modelId="{260B4256-E320-4228-80BF-D2F7E14A6C27}" type="presParOf" srcId="{5A40BA83-95CF-4324-A70B-5255CAF4B126}" destId="{E02E71E9-E924-4B40-AB26-32FAF81A2CEA}" srcOrd="1" destOrd="0" presId="urn:microsoft.com/office/officeart/2008/layout/LinedList"/>
    <dgm:cxn modelId="{6AEF3632-5306-45E9-BEDB-4651F1556E67}" type="presParOf" srcId="{5A40BA83-95CF-4324-A70B-5255CAF4B126}" destId="{EA769E10-E178-47C0-98CA-A491A269C4A9}" srcOrd="2" destOrd="0" presId="urn:microsoft.com/office/officeart/2008/layout/LinedList"/>
    <dgm:cxn modelId="{91B93A54-7B67-4430-9527-814993FD1BC8}" type="presParOf" srcId="{5D35BEC6-359A-4C61-84C3-CD844DA37B6F}" destId="{94E73DBC-AA6E-4DF9-A643-67799E17BD6E}" srcOrd="2" destOrd="0" presId="urn:microsoft.com/office/officeart/2008/layout/LinedList"/>
    <dgm:cxn modelId="{2B97C065-417D-4A6C-B19F-7A03B83868C4}" type="presParOf" srcId="{5D35BEC6-359A-4C61-84C3-CD844DA37B6F}" destId="{B2F7538D-2282-492E-B512-4EB11F258489}" srcOrd="3" destOrd="0" presId="urn:microsoft.com/office/officeart/2008/layout/LinedList"/>
    <dgm:cxn modelId="{F5428DE4-E05B-4CC0-B371-D71C1207DE89}" type="presParOf" srcId="{5D35BEC6-359A-4C61-84C3-CD844DA37B6F}" destId="{E9E58B27-22D6-4351-A990-F12DFED50E6D}" srcOrd="4" destOrd="0" presId="urn:microsoft.com/office/officeart/2008/layout/LinedList"/>
    <dgm:cxn modelId="{26E6150D-E831-472B-8BC2-ABAF6EC9EA06}" type="presParOf" srcId="{E9E58B27-22D6-4351-A990-F12DFED50E6D}" destId="{9729C600-0A00-4491-949E-60C973B41A9F}" srcOrd="0" destOrd="0" presId="urn:microsoft.com/office/officeart/2008/layout/LinedList"/>
    <dgm:cxn modelId="{C64F91D2-CA16-4DA4-9500-B2E33DD7DDA7}" type="presParOf" srcId="{E9E58B27-22D6-4351-A990-F12DFED50E6D}" destId="{05C86AC0-C9DB-4450-97AD-EF5D4346C46B}" srcOrd="1" destOrd="0" presId="urn:microsoft.com/office/officeart/2008/layout/LinedList"/>
    <dgm:cxn modelId="{6AD6CD26-8A5D-4AC4-B571-5C736B3C33A9}" type="presParOf" srcId="{E9E58B27-22D6-4351-A990-F12DFED50E6D}" destId="{778E92D8-5ADD-44CB-8760-9A10B305D8CE}" srcOrd="2" destOrd="0" presId="urn:microsoft.com/office/officeart/2008/layout/LinedList"/>
    <dgm:cxn modelId="{9228B262-169A-4C98-80D6-6855CE0017FB}" type="presParOf" srcId="{5D35BEC6-359A-4C61-84C3-CD844DA37B6F}" destId="{C13A6B15-4CB3-4E84-BEF1-333A2929A20B}" srcOrd="5" destOrd="0" presId="urn:microsoft.com/office/officeart/2008/layout/LinedList"/>
    <dgm:cxn modelId="{0869F577-9D6E-4350-9C6C-DEA541E6FE6A}" type="presParOf" srcId="{5D35BEC6-359A-4C61-84C3-CD844DA37B6F}" destId="{5B9DEAEC-D026-4C10-86F7-85754C3393C2}" srcOrd="6" destOrd="0" presId="urn:microsoft.com/office/officeart/2008/layout/LinedList"/>
    <dgm:cxn modelId="{7D0CE12D-8912-4EFC-99D6-41652D50D11E}" type="presParOf" srcId="{5D35BEC6-359A-4C61-84C3-CD844DA37B6F}" destId="{1929D05B-A96A-423D-B5CB-312CCEC2BCCA}" srcOrd="7" destOrd="0" presId="urn:microsoft.com/office/officeart/2008/layout/LinedList"/>
    <dgm:cxn modelId="{EF6A7A79-0E21-4A32-9CEB-095642D3F50F}" type="presParOf" srcId="{1929D05B-A96A-423D-B5CB-312CCEC2BCCA}" destId="{C394AAFA-12D3-4BB8-84B8-679C43BFF739}" srcOrd="0" destOrd="0" presId="urn:microsoft.com/office/officeart/2008/layout/LinedList"/>
    <dgm:cxn modelId="{FB1F1484-1DDE-4837-B09C-E4ADD8D3AAA3}" type="presParOf" srcId="{1929D05B-A96A-423D-B5CB-312CCEC2BCCA}" destId="{C3C4DF8F-226A-4FCB-84A5-AAF1608D565C}" srcOrd="1" destOrd="0" presId="urn:microsoft.com/office/officeart/2008/layout/LinedList"/>
    <dgm:cxn modelId="{21B675C0-51A2-4EC4-95B5-C360D2D357D3}" type="presParOf" srcId="{1929D05B-A96A-423D-B5CB-312CCEC2BCCA}" destId="{BEB3D80E-6F8E-40E4-9C1A-17888DEED704}" srcOrd="2" destOrd="0" presId="urn:microsoft.com/office/officeart/2008/layout/LinedList"/>
    <dgm:cxn modelId="{5A74259C-4D1C-4608-8C3C-5226D1D5760F}" type="presParOf" srcId="{5D35BEC6-359A-4C61-84C3-CD844DA37B6F}" destId="{DFFAB3CC-0D7A-4835-9EEF-9C3A396D0442}" srcOrd="8" destOrd="0" presId="urn:microsoft.com/office/officeart/2008/layout/LinedList"/>
    <dgm:cxn modelId="{24A7CF62-D9D5-4C0E-B15A-4F5D06866C63}" type="presParOf" srcId="{5D35BEC6-359A-4C61-84C3-CD844DA37B6F}" destId="{A37D998B-89F4-4B95-92A0-E974EDA7CA35}"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27122F-0CB6-4EF3-8280-1330CF88A1C7}"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5CAEB95B-1A3E-427E-837F-1B017B4040CE}" type="pres">
      <dgm:prSet presAssocID="{2727122F-0CB6-4EF3-8280-1330CF88A1C7}" presName="compositeShape" presStyleCnt="0">
        <dgm:presLayoutVars>
          <dgm:chMax val="7"/>
          <dgm:dir/>
          <dgm:resizeHandles val="exact"/>
        </dgm:presLayoutVars>
      </dgm:prSet>
      <dgm:spPr/>
    </dgm:pt>
  </dgm:ptLst>
  <dgm:cxnLst>
    <dgm:cxn modelId="{BA6C0487-0217-4262-AED9-35E4729BEB30}" type="presOf" srcId="{2727122F-0CB6-4EF3-8280-1330CF88A1C7}" destId="{5CAEB95B-1A3E-427E-837F-1B017B4040CE}"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5DAEE1-278D-4013-A960-E911525BD3D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180E3BBA-4A0B-469E-9BB1-EA54B6963948}" type="pres">
      <dgm:prSet presAssocID="{FE5DAEE1-278D-4013-A960-E911525BD3DE}" presName="compositeShape" presStyleCnt="0">
        <dgm:presLayoutVars>
          <dgm:chMax val="7"/>
          <dgm:dir/>
          <dgm:resizeHandles val="exact"/>
        </dgm:presLayoutVars>
      </dgm:prSet>
      <dgm:spPr/>
    </dgm:pt>
  </dgm:ptLst>
  <dgm:cxnLst>
    <dgm:cxn modelId="{6AAFFDEE-CD40-4131-9A96-FEF0C9D7499C}" type="presOf" srcId="{FE5DAEE1-278D-4013-A960-E911525BD3DE}" destId="{180E3BBA-4A0B-469E-9BB1-EA54B6963948}"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2CDC90-FCD4-42F2-9E39-95FD44A8131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28A5383-A3F9-4EF4-9D5F-41570DC1234B}" type="pres">
      <dgm:prSet presAssocID="{452CDC90-FCD4-42F2-9E39-95FD44A8131F}" presName="compositeShape" presStyleCnt="0">
        <dgm:presLayoutVars>
          <dgm:chMax val="7"/>
          <dgm:dir/>
          <dgm:resizeHandles val="exact"/>
        </dgm:presLayoutVars>
      </dgm:prSet>
      <dgm:spPr/>
    </dgm:pt>
  </dgm:ptLst>
  <dgm:cxnLst>
    <dgm:cxn modelId="{9D23C462-DF89-49EB-8078-3FC5510DB8AE}" type="presOf" srcId="{452CDC90-FCD4-42F2-9E39-95FD44A8131F}" destId="{B28A5383-A3F9-4EF4-9D5F-41570DC1234B}" srcOrd="0"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C3F232-260F-47D7-BC1E-1FDFF63D1DB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F83D5B86-D5B2-4960-9038-CF61AC19F4F9}">
      <dgm:prSet/>
      <dgm:spPr/>
      <dgm:t>
        <a:bodyPr/>
        <a:lstStyle/>
        <a:p>
          <a:r>
            <a:rPr lang="it-IT" b="0" i="0" dirty="0"/>
            <a:t>For the first time, the OSI Call </a:t>
          </a:r>
          <a:r>
            <a:rPr lang="it-IT" b="0" i="0" dirty="0" err="1"/>
            <a:t>introduces</a:t>
          </a:r>
          <a:r>
            <a:rPr lang="it-IT" b="0" i="0" dirty="0"/>
            <a:t> a </a:t>
          </a:r>
          <a:r>
            <a:rPr lang="it-IT" b="0" i="0" dirty="0" err="1"/>
            <a:t>groundbreaking</a:t>
          </a:r>
          <a:r>
            <a:rPr lang="it-IT" b="0" i="0" dirty="0"/>
            <a:t> </a:t>
          </a:r>
          <a:r>
            <a:rPr lang="it-IT" b="0" i="0" dirty="0" err="1"/>
            <a:t>collaboration</a:t>
          </a:r>
          <a:r>
            <a:rPr lang="it-IT" b="0" i="0" dirty="0"/>
            <a:t> model  </a:t>
          </a:r>
          <a:r>
            <a:rPr lang="it-IT" b="0" i="0" dirty="0" err="1"/>
            <a:t>between</a:t>
          </a:r>
          <a:r>
            <a:rPr lang="it-IT" b="0" i="0" dirty="0"/>
            <a:t> </a:t>
          </a:r>
          <a:r>
            <a:rPr lang="it-IT" b="1" i="0" dirty="0"/>
            <a:t>Project Partners</a:t>
          </a:r>
          <a:r>
            <a:rPr lang="it-IT" b="0" i="0" dirty="0"/>
            <a:t> and </a:t>
          </a:r>
          <a:r>
            <a:rPr lang="it-IT" b="1" i="0" dirty="0" err="1"/>
            <a:t>SMEs</a:t>
          </a:r>
          <a:r>
            <a:rPr lang="it-IT" b="0" i="0" dirty="0"/>
            <a:t>:</a:t>
          </a:r>
          <a:endParaRPr lang="it-IT" dirty="0"/>
        </a:p>
      </dgm:t>
    </dgm:pt>
    <dgm:pt modelId="{66BE31E7-2BD8-4587-9809-87BFF479432B}" type="parTrans" cxnId="{C4938B87-699E-447E-9CA7-05388D6B0427}">
      <dgm:prSet/>
      <dgm:spPr/>
      <dgm:t>
        <a:bodyPr/>
        <a:lstStyle/>
        <a:p>
          <a:endParaRPr lang="it-IT"/>
        </a:p>
      </dgm:t>
    </dgm:pt>
    <dgm:pt modelId="{CE329615-EEB6-45C3-8052-2AE48D5DA559}" type="sibTrans" cxnId="{C4938B87-699E-447E-9CA7-05388D6B0427}">
      <dgm:prSet/>
      <dgm:spPr/>
      <dgm:t>
        <a:bodyPr/>
        <a:lstStyle/>
        <a:p>
          <a:endParaRPr lang="it-IT"/>
        </a:p>
      </dgm:t>
    </dgm:pt>
    <dgm:pt modelId="{CBB98946-B56E-4F47-9269-C23B1968592B}">
      <dgm:prSet/>
      <dgm:spPr/>
      <dgm:t>
        <a:bodyPr/>
        <a:lstStyle/>
        <a:p>
          <a:r>
            <a:rPr lang="it-IT" b="1" i="0" dirty="0"/>
            <a:t>Project Partners</a:t>
          </a:r>
          <a:r>
            <a:rPr lang="it-IT" b="0" i="0" dirty="0"/>
            <a:t>: Public </a:t>
          </a:r>
          <a:r>
            <a:rPr lang="it-IT" b="0" i="0" dirty="0" err="1"/>
            <a:t>now</a:t>
          </a:r>
          <a:r>
            <a:rPr lang="it-IT" b="0" i="0" dirty="0"/>
            <a:t> </a:t>
          </a:r>
          <a:r>
            <a:rPr lang="it-IT" b="0" i="0" dirty="0" err="1"/>
            <a:t>manage</a:t>
          </a:r>
          <a:r>
            <a:rPr lang="it-IT" b="0" i="0" dirty="0"/>
            <a:t> </a:t>
          </a:r>
          <a:r>
            <a:rPr lang="it-IT" b="0" i="0" dirty="0" err="1"/>
            <a:t>not</a:t>
          </a:r>
          <a:r>
            <a:rPr lang="it-IT" b="0" i="0" dirty="0"/>
            <a:t> </a:t>
          </a:r>
          <a:r>
            <a:rPr lang="it-IT" b="0" i="0" dirty="0" err="1"/>
            <a:t>only</a:t>
          </a:r>
          <a:r>
            <a:rPr lang="it-IT" b="0" i="0" dirty="0"/>
            <a:t> project </a:t>
          </a:r>
          <a:r>
            <a:rPr lang="it-IT" b="0" i="0" dirty="0" err="1"/>
            <a:t>implementation</a:t>
          </a:r>
          <a:r>
            <a:rPr lang="it-IT" b="0" i="0" dirty="0"/>
            <a:t> </a:t>
          </a:r>
          <a:r>
            <a:rPr lang="it-IT" b="0" i="0" dirty="0" err="1"/>
            <a:t>but</a:t>
          </a:r>
          <a:r>
            <a:rPr lang="it-IT" b="0" i="0" dirty="0"/>
            <a:t> </a:t>
          </a:r>
          <a:r>
            <a:rPr lang="it-IT" b="0" i="0" dirty="0" err="1"/>
            <a:t>also</a:t>
          </a:r>
          <a:r>
            <a:rPr lang="it-IT" b="0" i="0" dirty="0"/>
            <a:t> </a:t>
          </a:r>
          <a:r>
            <a:rPr lang="it-IT" b="1" i="0" dirty="0"/>
            <a:t>partnerships</a:t>
          </a:r>
          <a:r>
            <a:rPr lang="it-IT" b="0" i="0" dirty="0"/>
            <a:t> and </a:t>
          </a:r>
          <a:r>
            <a:rPr lang="it-IT" b="1" i="0" dirty="0" err="1"/>
            <a:t>direct</a:t>
          </a:r>
          <a:r>
            <a:rPr lang="it-IT" b="1" i="0" dirty="0"/>
            <a:t> support</a:t>
          </a:r>
          <a:r>
            <a:rPr lang="it-IT" b="0" i="0" dirty="0"/>
            <a:t> to </a:t>
          </a:r>
          <a:r>
            <a:rPr lang="it-IT" b="0" i="0" dirty="0" err="1"/>
            <a:t>SMEs</a:t>
          </a:r>
          <a:r>
            <a:rPr lang="it-IT" b="0" i="0" dirty="0"/>
            <a:t>. </a:t>
          </a:r>
          <a:r>
            <a:rPr lang="it-IT" b="0" i="0" dirty="0" err="1"/>
            <a:t>They</a:t>
          </a:r>
          <a:r>
            <a:rPr lang="it-IT" b="0" i="0" dirty="0"/>
            <a:t> </a:t>
          </a:r>
          <a:r>
            <a:rPr lang="it-IT" b="0" i="0" dirty="0" err="1"/>
            <a:t>supervise</a:t>
          </a:r>
          <a:r>
            <a:rPr lang="it-IT" b="0" i="0" dirty="0"/>
            <a:t> overall management, </a:t>
          </a:r>
          <a:r>
            <a:rPr lang="it-IT" b="0" i="0" dirty="0" err="1"/>
            <a:t>providing</a:t>
          </a:r>
          <a:r>
            <a:rPr lang="it-IT" b="0" i="0" dirty="0"/>
            <a:t> the </a:t>
          </a:r>
          <a:r>
            <a:rPr lang="it-IT" b="1" i="0" dirty="0" err="1"/>
            <a:t>financial</a:t>
          </a:r>
          <a:r>
            <a:rPr lang="it-IT" b="0" i="0" dirty="0"/>
            <a:t> and </a:t>
          </a:r>
          <a:r>
            <a:rPr lang="it-IT" b="1" i="0" dirty="0"/>
            <a:t>technical </a:t>
          </a:r>
          <a:r>
            <a:rPr lang="it-IT" b="1" i="0" dirty="0" err="1"/>
            <a:t>resources</a:t>
          </a:r>
          <a:r>
            <a:rPr lang="it-IT" b="0" i="0" dirty="0"/>
            <a:t> to help </a:t>
          </a:r>
          <a:r>
            <a:rPr lang="it-IT" b="0" i="0" dirty="0" err="1"/>
            <a:t>SMEs</a:t>
          </a:r>
          <a:r>
            <a:rPr lang="it-IT" b="0" i="0" dirty="0"/>
            <a:t> </a:t>
          </a:r>
          <a:r>
            <a:rPr lang="it-IT" b="0" i="0" dirty="0" err="1"/>
            <a:t>innovation</a:t>
          </a:r>
          <a:r>
            <a:rPr lang="it-IT" b="0" i="0" dirty="0"/>
            <a:t> and </a:t>
          </a:r>
          <a:r>
            <a:rPr lang="it-IT" b="0" i="0" dirty="0" err="1"/>
            <a:t>grow</a:t>
          </a:r>
          <a:r>
            <a:rPr lang="it-IT" b="0" i="0" dirty="0"/>
            <a:t>.</a:t>
          </a:r>
          <a:endParaRPr lang="it-IT" dirty="0"/>
        </a:p>
      </dgm:t>
    </dgm:pt>
    <dgm:pt modelId="{1EBDB4EA-A7A3-46BE-BF0C-212132D11C52}" type="parTrans" cxnId="{6F20A3D2-6817-437D-A797-8668EB48B053}">
      <dgm:prSet/>
      <dgm:spPr/>
      <dgm:t>
        <a:bodyPr/>
        <a:lstStyle/>
        <a:p>
          <a:endParaRPr lang="it-IT"/>
        </a:p>
      </dgm:t>
    </dgm:pt>
    <dgm:pt modelId="{43CDF94F-779E-4193-AF39-921302DBDBAD}" type="sibTrans" cxnId="{6F20A3D2-6817-437D-A797-8668EB48B053}">
      <dgm:prSet/>
      <dgm:spPr/>
      <dgm:t>
        <a:bodyPr/>
        <a:lstStyle/>
        <a:p>
          <a:endParaRPr lang="it-IT"/>
        </a:p>
      </dgm:t>
    </dgm:pt>
    <dgm:pt modelId="{DA5AB52B-EDB4-426E-BA9C-30E2F2C83604}">
      <dgm:prSet/>
      <dgm:spPr/>
      <dgm:t>
        <a:bodyPr/>
        <a:lstStyle/>
        <a:p>
          <a:r>
            <a:rPr lang="it-IT" b="1" i="0" dirty="0" err="1"/>
            <a:t>SMEs</a:t>
          </a:r>
          <a:r>
            <a:rPr lang="it-IT" b="0" i="0" dirty="0"/>
            <a:t>: </a:t>
          </a:r>
          <a:r>
            <a:rPr lang="it-IT" b="0" i="0" dirty="0" err="1"/>
            <a:t>SMEs</a:t>
          </a:r>
          <a:r>
            <a:rPr lang="it-IT" b="0" i="0" dirty="0"/>
            <a:t> </a:t>
          </a:r>
          <a:r>
            <a:rPr lang="it-IT" b="0" i="0" dirty="0" err="1"/>
            <a:t>directly</a:t>
          </a:r>
          <a:r>
            <a:rPr lang="it-IT" b="0" i="0" dirty="0"/>
            <a:t> benefit from </a:t>
          </a:r>
          <a:r>
            <a:rPr lang="it-IT" b="1" i="0" dirty="0" err="1"/>
            <a:t>grants</a:t>
          </a:r>
          <a:r>
            <a:rPr lang="it-IT" b="0" i="0" dirty="0"/>
            <a:t>, </a:t>
          </a:r>
          <a:r>
            <a:rPr lang="it-IT" b="0" i="0" dirty="0" err="1"/>
            <a:t>allowing</a:t>
          </a:r>
          <a:r>
            <a:rPr lang="it-IT" b="0" i="0" dirty="0"/>
            <a:t> </a:t>
          </a:r>
          <a:r>
            <a:rPr lang="it-IT" b="0" i="0" dirty="0" err="1"/>
            <a:t>them</a:t>
          </a:r>
          <a:r>
            <a:rPr lang="it-IT" b="0" i="0" dirty="0"/>
            <a:t> to access </a:t>
          </a:r>
          <a:r>
            <a:rPr lang="it-IT" b="1" i="0" dirty="0" err="1"/>
            <a:t>innovation</a:t>
          </a:r>
          <a:r>
            <a:rPr lang="it-IT" b="0" i="0" dirty="0"/>
            <a:t> and </a:t>
          </a:r>
          <a:r>
            <a:rPr lang="it-IT" b="1" i="0" dirty="0" err="1"/>
            <a:t>research</a:t>
          </a:r>
          <a:r>
            <a:rPr lang="it-IT" b="1" i="0" dirty="0"/>
            <a:t> </a:t>
          </a:r>
          <a:r>
            <a:rPr lang="it-IT" b="1" i="0" dirty="0" err="1"/>
            <a:t>opportunities</a:t>
          </a:r>
          <a:r>
            <a:rPr lang="it-IT" b="0" i="0" dirty="0"/>
            <a:t>. </a:t>
          </a:r>
          <a:r>
            <a:rPr lang="it-IT" b="0" i="0" dirty="0" err="1"/>
            <a:t>SMEs</a:t>
          </a:r>
          <a:r>
            <a:rPr lang="it-IT" b="0" i="0" dirty="0"/>
            <a:t> focus on </a:t>
          </a:r>
          <a:r>
            <a:rPr lang="it-IT" b="0" i="0" dirty="0" err="1"/>
            <a:t>creating</a:t>
          </a:r>
          <a:r>
            <a:rPr lang="it-IT" b="0" i="0" dirty="0"/>
            <a:t> new products and </a:t>
          </a:r>
          <a:r>
            <a:rPr lang="it-IT" b="0" i="0" dirty="0" err="1"/>
            <a:t>sustainable</a:t>
          </a:r>
          <a:r>
            <a:rPr lang="it-IT" b="0" i="0" dirty="0"/>
            <a:t> </a:t>
          </a:r>
          <a:r>
            <a:rPr lang="it-IT" b="0" i="0" dirty="0" err="1"/>
            <a:t>solutions</a:t>
          </a:r>
          <a:r>
            <a:rPr lang="it-IT" b="0" i="0" dirty="0"/>
            <a:t>.</a:t>
          </a:r>
          <a:endParaRPr lang="it-IT" dirty="0"/>
        </a:p>
      </dgm:t>
    </dgm:pt>
    <dgm:pt modelId="{09B477EC-D997-419A-A97C-1CB7C5122C88}" type="parTrans" cxnId="{F2269AFE-3A1C-4491-83AA-A2DF7B29228B}">
      <dgm:prSet/>
      <dgm:spPr/>
      <dgm:t>
        <a:bodyPr/>
        <a:lstStyle/>
        <a:p>
          <a:endParaRPr lang="it-IT"/>
        </a:p>
      </dgm:t>
    </dgm:pt>
    <dgm:pt modelId="{0A5D7207-8968-493E-A04D-BCBC3A4CCB15}" type="sibTrans" cxnId="{F2269AFE-3A1C-4491-83AA-A2DF7B29228B}">
      <dgm:prSet/>
      <dgm:spPr/>
      <dgm:t>
        <a:bodyPr/>
        <a:lstStyle/>
        <a:p>
          <a:endParaRPr lang="it-IT"/>
        </a:p>
      </dgm:t>
    </dgm:pt>
    <dgm:pt modelId="{8786504E-40C8-4A5E-8259-8BA79B765C69}">
      <dgm:prSet/>
      <dgm:spPr/>
      <dgm:t>
        <a:bodyPr/>
        <a:lstStyle/>
        <a:p>
          <a:endParaRPr lang="it-IT" dirty="0"/>
        </a:p>
      </dgm:t>
    </dgm:pt>
    <dgm:pt modelId="{821964CC-6DEB-409E-A722-D67A353E3094}" type="parTrans" cxnId="{5EC9D46D-965B-4B61-BF0D-0A80DE705CD4}">
      <dgm:prSet/>
      <dgm:spPr/>
      <dgm:t>
        <a:bodyPr/>
        <a:lstStyle/>
        <a:p>
          <a:endParaRPr lang="it-IT"/>
        </a:p>
      </dgm:t>
    </dgm:pt>
    <dgm:pt modelId="{1FB34814-DAB5-42F9-B6AC-AE77A732D66C}" type="sibTrans" cxnId="{5EC9D46D-965B-4B61-BF0D-0A80DE705CD4}">
      <dgm:prSet/>
      <dgm:spPr/>
      <dgm:t>
        <a:bodyPr/>
        <a:lstStyle/>
        <a:p>
          <a:endParaRPr lang="it-IT"/>
        </a:p>
      </dgm:t>
    </dgm:pt>
    <dgm:pt modelId="{79BEBA7C-3E52-4E40-89A7-3B32BBC79FD7}" type="pres">
      <dgm:prSet presAssocID="{56C3F232-260F-47D7-BC1E-1FDFF63D1DBB}" presName="Name0" presStyleCnt="0">
        <dgm:presLayoutVars>
          <dgm:dir/>
          <dgm:animLvl val="lvl"/>
          <dgm:resizeHandles val="exact"/>
        </dgm:presLayoutVars>
      </dgm:prSet>
      <dgm:spPr/>
    </dgm:pt>
    <dgm:pt modelId="{95835422-E2F7-4074-ADEA-191E29F5FBB7}" type="pres">
      <dgm:prSet presAssocID="{F83D5B86-D5B2-4960-9038-CF61AC19F4F9}" presName="composite" presStyleCnt="0"/>
      <dgm:spPr/>
    </dgm:pt>
    <dgm:pt modelId="{B08506A1-0526-4FAB-A028-6C654012F092}" type="pres">
      <dgm:prSet presAssocID="{F83D5B86-D5B2-4960-9038-CF61AC19F4F9}" presName="parTx" presStyleLbl="alignNode1" presStyleIdx="0" presStyleCnt="1">
        <dgm:presLayoutVars>
          <dgm:chMax val="0"/>
          <dgm:chPref val="0"/>
          <dgm:bulletEnabled val="1"/>
        </dgm:presLayoutVars>
      </dgm:prSet>
      <dgm:spPr/>
    </dgm:pt>
    <dgm:pt modelId="{0E087773-7549-460C-8E7C-8B4DBE86651F}" type="pres">
      <dgm:prSet presAssocID="{F83D5B86-D5B2-4960-9038-CF61AC19F4F9}" presName="desTx" presStyleLbl="alignAccFollowNode1" presStyleIdx="0" presStyleCnt="1">
        <dgm:presLayoutVars>
          <dgm:bulletEnabled val="1"/>
        </dgm:presLayoutVars>
      </dgm:prSet>
      <dgm:spPr/>
    </dgm:pt>
  </dgm:ptLst>
  <dgm:cxnLst>
    <dgm:cxn modelId="{1C3A0537-45A0-46D2-B7DB-155EFAD22B3E}" type="presOf" srcId="{8786504E-40C8-4A5E-8259-8BA79B765C69}" destId="{0E087773-7549-460C-8E7C-8B4DBE86651F}" srcOrd="0" destOrd="1" presId="urn:microsoft.com/office/officeart/2005/8/layout/hList1"/>
    <dgm:cxn modelId="{5EC9D46D-965B-4B61-BF0D-0A80DE705CD4}" srcId="{F83D5B86-D5B2-4960-9038-CF61AC19F4F9}" destId="{8786504E-40C8-4A5E-8259-8BA79B765C69}" srcOrd="1" destOrd="0" parTransId="{821964CC-6DEB-409E-A722-D67A353E3094}" sibTransId="{1FB34814-DAB5-42F9-B6AC-AE77A732D66C}"/>
    <dgm:cxn modelId="{A2D2BE85-A3EB-4582-954E-E08B03D5A499}" type="presOf" srcId="{DA5AB52B-EDB4-426E-BA9C-30E2F2C83604}" destId="{0E087773-7549-460C-8E7C-8B4DBE86651F}" srcOrd="0" destOrd="2" presId="urn:microsoft.com/office/officeart/2005/8/layout/hList1"/>
    <dgm:cxn modelId="{C4938B87-699E-447E-9CA7-05388D6B0427}" srcId="{56C3F232-260F-47D7-BC1E-1FDFF63D1DBB}" destId="{F83D5B86-D5B2-4960-9038-CF61AC19F4F9}" srcOrd="0" destOrd="0" parTransId="{66BE31E7-2BD8-4587-9809-87BFF479432B}" sibTransId="{CE329615-EEB6-45C3-8052-2AE48D5DA559}"/>
    <dgm:cxn modelId="{BEC82288-7828-47BD-A9E6-AB0862849287}" type="presOf" srcId="{56C3F232-260F-47D7-BC1E-1FDFF63D1DBB}" destId="{79BEBA7C-3E52-4E40-89A7-3B32BBC79FD7}" srcOrd="0" destOrd="0" presId="urn:microsoft.com/office/officeart/2005/8/layout/hList1"/>
    <dgm:cxn modelId="{5002F48D-CD55-4039-BEDC-4F6635BE96B1}" type="presOf" srcId="{CBB98946-B56E-4F47-9269-C23B1968592B}" destId="{0E087773-7549-460C-8E7C-8B4DBE86651F}" srcOrd="0" destOrd="0" presId="urn:microsoft.com/office/officeart/2005/8/layout/hList1"/>
    <dgm:cxn modelId="{FF92FECB-DFD4-4597-96F5-AD463728CA34}" type="presOf" srcId="{F83D5B86-D5B2-4960-9038-CF61AC19F4F9}" destId="{B08506A1-0526-4FAB-A028-6C654012F092}" srcOrd="0" destOrd="0" presId="urn:microsoft.com/office/officeart/2005/8/layout/hList1"/>
    <dgm:cxn modelId="{6F20A3D2-6817-437D-A797-8668EB48B053}" srcId="{F83D5B86-D5B2-4960-9038-CF61AC19F4F9}" destId="{CBB98946-B56E-4F47-9269-C23B1968592B}" srcOrd="0" destOrd="0" parTransId="{1EBDB4EA-A7A3-46BE-BF0C-212132D11C52}" sibTransId="{43CDF94F-779E-4193-AF39-921302DBDBAD}"/>
    <dgm:cxn modelId="{F2269AFE-3A1C-4491-83AA-A2DF7B29228B}" srcId="{F83D5B86-D5B2-4960-9038-CF61AC19F4F9}" destId="{DA5AB52B-EDB4-426E-BA9C-30E2F2C83604}" srcOrd="2" destOrd="0" parTransId="{09B477EC-D997-419A-A97C-1CB7C5122C88}" sibTransId="{0A5D7207-8968-493E-A04D-BCBC3A4CCB15}"/>
    <dgm:cxn modelId="{72C9DBE3-33B4-4AC3-A376-AE36E15FCFB4}" type="presParOf" srcId="{79BEBA7C-3E52-4E40-89A7-3B32BBC79FD7}" destId="{95835422-E2F7-4074-ADEA-191E29F5FBB7}" srcOrd="0" destOrd="0" presId="urn:microsoft.com/office/officeart/2005/8/layout/hList1"/>
    <dgm:cxn modelId="{48342989-7D36-4A86-A74E-1B8E3BC91608}" type="presParOf" srcId="{95835422-E2F7-4074-ADEA-191E29F5FBB7}" destId="{B08506A1-0526-4FAB-A028-6C654012F092}" srcOrd="0" destOrd="0" presId="urn:microsoft.com/office/officeart/2005/8/layout/hList1"/>
    <dgm:cxn modelId="{CD503AD8-193B-490B-9A72-889A97D1EFA8}" type="presParOf" srcId="{95835422-E2F7-4074-ADEA-191E29F5FBB7}" destId="{0E087773-7549-460C-8E7C-8B4DBE86651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2781792-8501-4C6F-95A7-FA46D49FEBC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40C6A68E-E5E6-4A31-BAA3-CF7CC325AC3B}" type="pres">
      <dgm:prSet presAssocID="{12781792-8501-4C6F-95A7-FA46D49FEBC4}" presName="compositeShape" presStyleCnt="0">
        <dgm:presLayoutVars>
          <dgm:chMax val="7"/>
          <dgm:dir/>
          <dgm:resizeHandles val="exact"/>
        </dgm:presLayoutVars>
      </dgm:prSet>
      <dgm:spPr/>
    </dgm:pt>
  </dgm:ptLst>
  <dgm:cxnLst>
    <dgm:cxn modelId="{4822DE8E-C639-4FE3-A715-5299A9B7FF01}" type="presOf" srcId="{12781792-8501-4C6F-95A7-FA46D49FEBC4}" destId="{40C6A68E-E5E6-4A31-BAA3-CF7CC325AC3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DA2B120-37CF-4B6C-9A16-3EDEEB8C6C42}"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it-IT"/>
        </a:p>
      </dgm:t>
    </dgm:pt>
    <dgm:pt modelId="{F30CEF6E-77EF-4360-A30A-5B873D436521}">
      <dgm:prSet phldrT="[Testo]"/>
      <dgm:spPr>
        <a:solidFill>
          <a:schemeClr val="accent5">
            <a:lumMod val="50000"/>
          </a:schemeClr>
        </a:solidFill>
      </dgm:spPr>
      <dgm:t>
        <a:bodyPr/>
        <a:lstStyle/>
        <a:p>
          <a:r>
            <a:rPr lang="it-IT" dirty="0"/>
            <a:t>1.1</a:t>
          </a:r>
        </a:p>
      </dgm:t>
    </dgm:pt>
    <dgm:pt modelId="{21702B41-D756-42F2-BABA-A1AC43999749}" type="parTrans" cxnId="{1BE7CF8C-D7E7-49B1-8690-C74946C74840}">
      <dgm:prSet/>
      <dgm:spPr/>
      <dgm:t>
        <a:bodyPr/>
        <a:lstStyle/>
        <a:p>
          <a:endParaRPr lang="it-IT"/>
        </a:p>
      </dgm:t>
    </dgm:pt>
    <dgm:pt modelId="{DB23E97D-B6E0-467E-8017-3BA780E086CA}" type="sibTrans" cxnId="{1BE7CF8C-D7E7-49B1-8690-C74946C74840}">
      <dgm:prSet/>
      <dgm:spPr/>
      <dgm:t>
        <a:bodyPr/>
        <a:lstStyle/>
        <a:p>
          <a:endParaRPr lang="it-IT"/>
        </a:p>
      </dgm:t>
    </dgm:pt>
    <dgm:pt modelId="{472B8D62-330C-4550-8F96-F3C64836F28F}">
      <dgm:prSet phldrT="[Testo]"/>
      <dgm:spPr/>
      <dgm:t>
        <a:bodyPr/>
        <a:lstStyle/>
        <a:p>
          <a:r>
            <a:rPr lang="it-IT" dirty="0"/>
            <a:t>Technology</a:t>
          </a:r>
        </a:p>
      </dgm:t>
    </dgm:pt>
    <dgm:pt modelId="{4CDF6876-53FA-4CEA-8E8E-B9314CDF2174}" type="parTrans" cxnId="{D811A683-6161-4C29-B059-A4B0B5B25282}">
      <dgm:prSet/>
      <dgm:spPr/>
      <dgm:t>
        <a:bodyPr/>
        <a:lstStyle/>
        <a:p>
          <a:endParaRPr lang="it-IT"/>
        </a:p>
      </dgm:t>
    </dgm:pt>
    <dgm:pt modelId="{CB61E05C-1CA3-4009-A0EB-8D6FC9254A85}" type="sibTrans" cxnId="{D811A683-6161-4C29-B059-A4B0B5B25282}">
      <dgm:prSet/>
      <dgm:spPr/>
      <dgm:t>
        <a:bodyPr/>
        <a:lstStyle/>
        <a:p>
          <a:endParaRPr lang="it-IT"/>
        </a:p>
      </dgm:t>
    </dgm:pt>
    <dgm:pt modelId="{83ED0A08-7FF1-40F2-85D0-69975ACAC2D7}">
      <dgm:prSet phldrT="[Testo]"/>
      <dgm:spPr/>
      <dgm:t>
        <a:bodyPr/>
        <a:lstStyle/>
        <a:p>
          <a:r>
            <a:rPr lang="it-IT" dirty="0"/>
            <a:t>&amp; mature </a:t>
          </a:r>
          <a:r>
            <a:rPr lang="it-IT" dirty="0" err="1"/>
            <a:t>research</a:t>
          </a:r>
          <a:r>
            <a:rPr lang="it-IT" dirty="0"/>
            <a:t> to </a:t>
          </a:r>
          <a:r>
            <a:rPr lang="it-IT" dirty="0" err="1"/>
            <a:t>bring</a:t>
          </a:r>
          <a:endParaRPr lang="it-IT" dirty="0"/>
        </a:p>
      </dgm:t>
    </dgm:pt>
    <dgm:pt modelId="{7309DF93-23A1-43F6-80FB-BDC8C280F956}" type="parTrans" cxnId="{3A6C8ECB-D1D8-4DDE-B717-3383355F16EC}">
      <dgm:prSet/>
      <dgm:spPr/>
      <dgm:t>
        <a:bodyPr/>
        <a:lstStyle/>
        <a:p>
          <a:endParaRPr lang="it-IT"/>
        </a:p>
      </dgm:t>
    </dgm:pt>
    <dgm:pt modelId="{0D1EE801-831D-4277-BBAC-8562BE512BF3}" type="sibTrans" cxnId="{3A6C8ECB-D1D8-4DDE-B717-3383355F16EC}">
      <dgm:prSet/>
      <dgm:spPr/>
      <dgm:t>
        <a:bodyPr/>
        <a:lstStyle/>
        <a:p>
          <a:endParaRPr lang="it-IT"/>
        </a:p>
      </dgm:t>
    </dgm:pt>
    <dgm:pt modelId="{02E9AA26-3678-474C-B0AA-9A4002C9A955}">
      <dgm:prSet phldrT="[Testo]" custT="1"/>
      <dgm:spPr/>
      <dgm:t>
        <a:bodyPr/>
        <a:lstStyle/>
        <a:p>
          <a:r>
            <a:rPr lang="it-IT" sz="1600" b="1" dirty="0"/>
            <a:t>New products </a:t>
          </a:r>
          <a:r>
            <a:rPr lang="it-IT" sz="1600" b="0" dirty="0"/>
            <a:t>/services</a:t>
          </a:r>
          <a:endParaRPr lang="it-IT" sz="1600" b="1" dirty="0"/>
        </a:p>
      </dgm:t>
    </dgm:pt>
    <dgm:pt modelId="{797E2DD8-AAB3-47CF-BEE7-9BE4F19FDFFB}" type="parTrans" cxnId="{27E0F1DC-5288-4972-A917-B464E03A9DE6}">
      <dgm:prSet/>
      <dgm:spPr/>
      <dgm:t>
        <a:bodyPr/>
        <a:lstStyle/>
        <a:p>
          <a:endParaRPr lang="it-IT"/>
        </a:p>
      </dgm:t>
    </dgm:pt>
    <dgm:pt modelId="{49052040-6A2A-4A86-876E-819874D4C0CA}" type="sibTrans" cxnId="{27E0F1DC-5288-4972-A917-B464E03A9DE6}">
      <dgm:prSet/>
      <dgm:spPr/>
      <dgm:t>
        <a:bodyPr/>
        <a:lstStyle/>
        <a:p>
          <a:endParaRPr lang="it-IT"/>
        </a:p>
      </dgm:t>
    </dgm:pt>
    <dgm:pt modelId="{115E18F2-4F37-48FD-86AC-92B3CF632070}">
      <dgm:prSet phldrT="[Testo]"/>
      <dgm:spPr/>
      <dgm:t>
        <a:bodyPr/>
        <a:lstStyle/>
        <a:p>
          <a:r>
            <a:rPr lang="it-IT" dirty="0"/>
            <a:t>To the market</a:t>
          </a:r>
        </a:p>
      </dgm:t>
    </dgm:pt>
    <dgm:pt modelId="{F751B495-5852-4491-BCEC-F79D6B343460}" type="parTrans" cxnId="{8C366DA3-801B-4FE0-92DB-A8CFAD72F90C}">
      <dgm:prSet/>
      <dgm:spPr/>
      <dgm:t>
        <a:bodyPr/>
        <a:lstStyle/>
        <a:p>
          <a:endParaRPr lang="it-IT"/>
        </a:p>
      </dgm:t>
    </dgm:pt>
    <dgm:pt modelId="{1C98B9E0-E126-4BF7-A636-6902C99C8F0A}" type="sibTrans" cxnId="{8C366DA3-801B-4FE0-92DB-A8CFAD72F90C}">
      <dgm:prSet/>
      <dgm:spPr/>
      <dgm:t>
        <a:bodyPr/>
        <a:lstStyle/>
        <a:p>
          <a:endParaRPr lang="it-IT"/>
        </a:p>
      </dgm:t>
    </dgm:pt>
    <dgm:pt modelId="{00948598-52F2-4162-BCEA-86C85FC39E28}" type="pres">
      <dgm:prSet presAssocID="{4DA2B120-37CF-4B6C-9A16-3EDEEB8C6C42}" presName="cycle" presStyleCnt="0">
        <dgm:presLayoutVars>
          <dgm:chMax val="1"/>
          <dgm:dir/>
          <dgm:animLvl val="ctr"/>
          <dgm:resizeHandles val="exact"/>
        </dgm:presLayoutVars>
      </dgm:prSet>
      <dgm:spPr/>
    </dgm:pt>
    <dgm:pt modelId="{9C0C88C0-8A46-4F94-BEF1-A33A4BAA08F9}" type="pres">
      <dgm:prSet presAssocID="{F30CEF6E-77EF-4360-A30A-5B873D436521}" presName="centerShape" presStyleLbl="node0" presStyleIdx="0" presStyleCnt="1" custLinFactNeighborX="1448" custLinFactNeighborY="-2129"/>
      <dgm:spPr/>
    </dgm:pt>
    <dgm:pt modelId="{B5DC227A-E19B-4503-8D1C-4AC8347B2E5D}" type="pres">
      <dgm:prSet presAssocID="{4CDF6876-53FA-4CEA-8E8E-B9314CDF2174}" presName="Name9" presStyleLbl="parChTrans1D2" presStyleIdx="0" presStyleCnt="4"/>
      <dgm:spPr/>
    </dgm:pt>
    <dgm:pt modelId="{A8F918CD-960E-40B1-8197-F2FB3D2A071B}" type="pres">
      <dgm:prSet presAssocID="{4CDF6876-53FA-4CEA-8E8E-B9314CDF2174}" presName="connTx" presStyleLbl="parChTrans1D2" presStyleIdx="0" presStyleCnt="4"/>
      <dgm:spPr/>
    </dgm:pt>
    <dgm:pt modelId="{4F31DAAF-636B-4E65-9A35-0830214387C2}" type="pres">
      <dgm:prSet presAssocID="{472B8D62-330C-4550-8F96-F3C64836F28F}" presName="node" presStyleLbl="node1" presStyleIdx="0" presStyleCnt="4">
        <dgm:presLayoutVars>
          <dgm:bulletEnabled val="1"/>
        </dgm:presLayoutVars>
      </dgm:prSet>
      <dgm:spPr/>
    </dgm:pt>
    <dgm:pt modelId="{290DB9E5-35A9-4981-A074-84B91D80B349}" type="pres">
      <dgm:prSet presAssocID="{7309DF93-23A1-43F6-80FB-BDC8C280F956}" presName="Name9" presStyleLbl="parChTrans1D2" presStyleIdx="1" presStyleCnt="4"/>
      <dgm:spPr/>
    </dgm:pt>
    <dgm:pt modelId="{ACA231FC-FDC1-41D0-B46F-0CEF2E09319F}" type="pres">
      <dgm:prSet presAssocID="{7309DF93-23A1-43F6-80FB-BDC8C280F956}" presName="connTx" presStyleLbl="parChTrans1D2" presStyleIdx="1" presStyleCnt="4"/>
      <dgm:spPr/>
    </dgm:pt>
    <dgm:pt modelId="{2935DDD4-3F64-4D80-8851-56176534E502}" type="pres">
      <dgm:prSet presAssocID="{83ED0A08-7FF1-40F2-85D0-69975ACAC2D7}" presName="node" presStyleLbl="node1" presStyleIdx="1" presStyleCnt="4">
        <dgm:presLayoutVars>
          <dgm:bulletEnabled val="1"/>
        </dgm:presLayoutVars>
      </dgm:prSet>
      <dgm:spPr/>
    </dgm:pt>
    <dgm:pt modelId="{B24C670E-5EF3-4428-AFC2-0D850181A0D1}" type="pres">
      <dgm:prSet presAssocID="{797E2DD8-AAB3-47CF-BEE7-9BE4F19FDFFB}" presName="Name9" presStyleLbl="parChTrans1D2" presStyleIdx="2" presStyleCnt="4"/>
      <dgm:spPr/>
    </dgm:pt>
    <dgm:pt modelId="{17A6B73C-268A-4B2C-8A9A-DC2F2563456D}" type="pres">
      <dgm:prSet presAssocID="{797E2DD8-AAB3-47CF-BEE7-9BE4F19FDFFB}" presName="connTx" presStyleLbl="parChTrans1D2" presStyleIdx="2" presStyleCnt="4"/>
      <dgm:spPr/>
    </dgm:pt>
    <dgm:pt modelId="{A87D4633-136B-4D1A-863B-43D69740C426}" type="pres">
      <dgm:prSet presAssocID="{02E9AA26-3678-474C-B0AA-9A4002C9A955}" presName="node" presStyleLbl="node1" presStyleIdx="2" presStyleCnt="4">
        <dgm:presLayoutVars>
          <dgm:bulletEnabled val="1"/>
        </dgm:presLayoutVars>
      </dgm:prSet>
      <dgm:spPr/>
    </dgm:pt>
    <dgm:pt modelId="{E669A01A-0698-4FCB-B12F-AE2147A21FD2}" type="pres">
      <dgm:prSet presAssocID="{F751B495-5852-4491-BCEC-F79D6B343460}" presName="Name9" presStyleLbl="parChTrans1D2" presStyleIdx="3" presStyleCnt="4"/>
      <dgm:spPr/>
    </dgm:pt>
    <dgm:pt modelId="{20A3CBBE-85A2-45DD-85AC-6EFFDBFCEEA5}" type="pres">
      <dgm:prSet presAssocID="{F751B495-5852-4491-BCEC-F79D6B343460}" presName="connTx" presStyleLbl="parChTrans1D2" presStyleIdx="3" presStyleCnt="4"/>
      <dgm:spPr/>
    </dgm:pt>
    <dgm:pt modelId="{D2ACF409-AA34-43A9-96E3-8C8E47542259}" type="pres">
      <dgm:prSet presAssocID="{115E18F2-4F37-48FD-86AC-92B3CF632070}" presName="node" presStyleLbl="node1" presStyleIdx="3" presStyleCnt="4">
        <dgm:presLayoutVars>
          <dgm:bulletEnabled val="1"/>
        </dgm:presLayoutVars>
      </dgm:prSet>
      <dgm:spPr/>
    </dgm:pt>
  </dgm:ptLst>
  <dgm:cxnLst>
    <dgm:cxn modelId="{BB4DF70A-2EC8-4244-8FE2-AD097AFA63CB}" type="presOf" srcId="{7309DF93-23A1-43F6-80FB-BDC8C280F956}" destId="{290DB9E5-35A9-4981-A074-84B91D80B349}" srcOrd="0" destOrd="0" presId="urn:microsoft.com/office/officeart/2005/8/layout/radial1"/>
    <dgm:cxn modelId="{1332F80B-5453-4A31-B708-263757EFF938}" type="presOf" srcId="{472B8D62-330C-4550-8F96-F3C64836F28F}" destId="{4F31DAAF-636B-4E65-9A35-0830214387C2}" srcOrd="0" destOrd="0" presId="urn:microsoft.com/office/officeart/2005/8/layout/radial1"/>
    <dgm:cxn modelId="{65F1B816-5F04-4EBA-AF97-BCA934CD2134}" type="presOf" srcId="{7309DF93-23A1-43F6-80FB-BDC8C280F956}" destId="{ACA231FC-FDC1-41D0-B46F-0CEF2E09319F}" srcOrd="1" destOrd="0" presId="urn:microsoft.com/office/officeart/2005/8/layout/radial1"/>
    <dgm:cxn modelId="{14E9941B-B598-4AA1-BC74-E51908B79CC4}" type="presOf" srcId="{4CDF6876-53FA-4CEA-8E8E-B9314CDF2174}" destId="{B5DC227A-E19B-4503-8D1C-4AC8347B2E5D}" srcOrd="0" destOrd="0" presId="urn:microsoft.com/office/officeart/2005/8/layout/radial1"/>
    <dgm:cxn modelId="{D83EB638-DEF8-400F-A350-E99996D2AD98}" type="presOf" srcId="{797E2DD8-AAB3-47CF-BEE7-9BE4F19FDFFB}" destId="{B24C670E-5EF3-4428-AFC2-0D850181A0D1}" srcOrd="0" destOrd="0" presId="urn:microsoft.com/office/officeart/2005/8/layout/radial1"/>
    <dgm:cxn modelId="{931B7866-1E67-42D4-8364-9432B5FD0399}" type="presOf" srcId="{115E18F2-4F37-48FD-86AC-92B3CF632070}" destId="{D2ACF409-AA34-43A9-96E3-8C8E47542259}" srcOrd="0" destOrd="0" presId="urn:microsoft.com/office/officeart/2005/8/layout/radial1"/>
    <dgm:cxn modelId="{E08A3854-A9F2-48BA-8F69-09CC32F52C2A}" type="presOf" srcId="{F751B495-5852-4491-BCEC-F79D6B343460}" destId="{20A3CBBE-85A2-45DD-85AC-6EFFDBFCEEA5}" srcOrd="1" destOrd="0" presId="urn:microsoft.com/office/officeart/2005/8/layout/radial1"/>
    <dgm:cxn modelId="{5C0C7A79-179A-4099-8DD5-B4DE64267B4F}" type="presOf" srcId="{4DA2B120-37CF-4B6C-9A16-3EDEEB8C6C42}" destId="{00948598-52F2-4162-BCEA-86C85FC39E28}" srcOrd="0" destOrd="0" presId="urn:microsoft.com/office/officeart/2005/8/layout/radial1"/>
    <dgm:cxn modelId="{D811A683-6161-4C29-B059-A4B0B5B25282}" srcId="{F30CEF6E-77EF-4360-A30A-5B873D436521}" destId="{472B8D62-330C-4550-8F96-F3C64836F28F}" srcOrd="0" destOrd="0" parTransId="{4CDF6876-53FA-4CEA-8E8E-B9314CDF2174}" sibTransId="{CB61E05C-1CA3-4009-A0EB-8D6FC9254A85}"/>
    <dgm:cxn modelId="{A7F3FD88-989B-4027-9D31-F7CE6513F3CB}" type="presOf" srcId="{02E9AA26-3678-474C-B0AA-9A4002C9A955}" destId="{A87D4633-136B-4D1A-863B-43D69740C426}" srcOrd="0" destOrd="0" presId="urn:microsoft.com/office/officeart/2005/8/layout/radial1"/>
    <dgm:cxn modelId="{1BE7CF8C-D7E7-49B1-8690-C74946C74840}" srcId="{4DA2B120-37CF-4B6C-9A16-3EDEEB8C6C42}" destId="{F30CEF6E-77EF-4360-A30A-5B873D436521}" srcOrd="0" destOrd="0" parTransId="{21702B41-D756-42F2-BABA-A1AC43999749}" sibTransId="{DB23E97D-B6E0-467E-8017-3BA780E086CA}"/>
    <dgm:cxn modelId="{A5F4A08F-6306-4FA3-B944-3741A7ED3268}" type="presOf" srcId="{83ED0A08-7FF1-40F2-85D0-69975ACAC2D7}" destId="{2935DDD4-3F64-4D80-8851-56176534E502}" srcOrd="0" destOrd="0" presId="urn:microsoft.com/office/officeart/2005/8/layout/radial1"/>
    <dgm:cxn modelId="{4F27C498-9D75-49E0-A908-DC7D2F39D808}" type="presOf" srcId="{4CDF6876-53FA-4CEA-8E8E-B9314CDF2174}" destId="{A8F918CD-960E-40B1-8197-F2FB3D2A071B}" srcOrd="1" destOrd="0" presId="urn:microsoft.com/office/officeart/2005/8/layout/radial1"/>
    <dgm:cxn modelId="{20B1EE99-AEE8-40A7-831F-2F3EF524F909}" type="presOf" srcId="{797E2DD8-AAB3-47CF-BEE7-9BE4F19FDFFB}" destId="{17A6B73C-268A-4B2C-8A9A-DC2F2563456D}" srcOrd="1" destOrd="0" presId="urn:microsoft.com/office/officeart/2005/8/layout/radial1"/>
    <dgm:cxn modelId="{8C366DA3-801B-4FE0-92DB-A8CFAD72F90C}" srcId="{F30CEF6E-77EF-4360-A30A-5B873D436521}" destId="{115E18F2-4F37-48FD-86AC-92B3CF632070}" srcOrd="3" destOrd="0" parTransId="{F751B495-5852-4491-BCEC-F79D6B343460}" sibTransId="{1C98B9E0-E126-4BF7-A636-6902C99C8F0A}"/>
    <dgm:cxn modelId="{FE522ACB-EA60-40D9-A66B-6C76E097A43B}" type="presOf" srcId="{F30CEF6E-77EF-4360-A30A-5B873D436521}" destId="{9C0C88C0-8A46-4F94-BEF1-A33A4BAA08F9}" srcOrd="0" destOrd="0" presId="urn:microsoft.com/office/officeart/2005/8/layout/radial1"/>
    <dgm:cxn modelId="{3A6C8ECB-D1D8-4DDE-B717-3383355F16EC}" srcId="{F30CEF6E-77EF-4360-A30A-5B873D436521}" destId="{83ED0A08-7FF1-40F2-85D0-69975ACAC2D7}" srcOrd="1" destOrd="0" parTransId="{7309DF93-23A1-43F6-80FB-BDC8C280F956}" sibTransId="{0D1EE801-831D-4277-BBAC-8562BE512BF3}"/>
    <dgm:cxn modelId="{27E0F1DC-5288-4972-A917-B464E03A9DE6}" srcId="{F30CEF6E-77EF-4360-A30A-5B873D436521}" destId="{02E9AA26-3678-474C-B0AA-9A4002C9A955}" srcOrd="2" destOrd="0" parTransId="{797E2DD8-AAB3-47CF-BEE7-9BE4F19FDFFB}" sibTransId="{49052040-6A2A-4A86-876E-819874D4C0CA}"/>
    <dgm:cxn modelId="{5DFEEFF6-2DDB-4D66-80B7-224B161F03DA}" type="presOf" srcId="{F751B495-5852-4491-BCEC-F79D6B343460}" destId="{E669A01A-0698-4FCB-B12F-AE2147A21FD2}" srcOrd="0" destOrd="0" presId="urn:microsoft.com/office/officeart/2005/8/layout/radial1"/>
    <dgm:cxn modelId="{F8ACC4EF-E6A2-4B2A-AFFD-0F96AF7E417D}" type="presParOf" srcId="{00948598-52F2-4162-BCEA-86C85FC39E28}" destId="{9C0C88C0-8A46-4F94-BEF1-A33A4BAA08F9}" srcOrd="0" destOrd="0" presId="urn:microsoft.com/office/officeart/2005/8/layout/radial1"/>
    <dgm:cxn modelId="{F5153595-ECF4-4B60-890D-81CE302CBDE0}" type="presParOf" srcId="{00948598-52F2-4162-BCEA-86C85FC39E28}" destId="{B5DC227A-E19B-4503-8D1C-4AC8347B2E5D}" srcOrd="1" destOrd="0" presId="urn:microsoft.com/office/officeart/2005/8/layout/radial1"/>
    <dgm:cxn modelId="{CB802FF6-878E-468E-981D-74158DF822C5}" type="presParOf" srcId="{B5DC227A-E19B-4503-8D1C-4AC8347B2E5D}" destId="{A8F918CD-960E-40B1-8197-F2FB3D2A071B}" srcOrd="0" destOrd="0" presId="urn:microsoft.com/office/officeart/2005/8/layout/radial1"/>
    <dgm:cxn modelId="{F3ECD292-05FB-41EC-8322-4D23D0B4E4A2}" type="presParOf" srcId="{00948598-52F2-4162-BCEA-86C85FC39E28}" destId="{4F31DAAF-636B-4E65-9A35-0830214387C2}" srcOrd="2" destOrd="0" presId="urn:microsoft.com/office/officeart/2005/8/layout/radial1"/>
    <dgm:cxn modelId="{08D924E2-DCD9-4656-B3D3-A9BF67510B90}" type="presParOf" srcId="{00948598-52F2-4162-BCEA-86C85FC39E28}" destId="{290DB9E5-35A9-4981-A074-84B91D80B349}" srcOrd="3" destOrd="0" presId="urn:microsoft.com/office/officeart/2005/8/layout/radial1"/>
    <dgm:cxn modelId="{1880FBE1-BD24-4ECB-9BA9-E60D0A5392E2}" type="presParOf" srcId="{290DB9E5-35A9-4981-A074-84B91D80B349}" destId="{ACA231FC-FDC1-41D0-B46F-0CEF2E09319F}" srcOrd="0" destOrd="0" presId="urn:microsoft.com/office/officeart/2005/8/layout/radial1"/>
    <dgm:cxn modelId="{0EFF11CA-CE67-488D-A553-027191CE52B5}" type="presParOf" srcId="{00948598-52F2-4162-BCEA-86C85FC39E28}" destId="{2935DDD4-3F64-4D80-8851-56176534E502}" srcOrd="4" destOrd="0" presId="urn:microsoft.com/office/officeart/2005/8/layout/radial1"/>
    <dgm:cxn modelId="{BA4DC73B-746A-47A1-9CF6-5F2C9D4CAAD0}" type="presParOf" srcId="{00948598-52F2-4162-BCEA-86C85FC39E28}" destId="{B24C670E-5EF3-4428-AFC2-0D850181A0D1}" srcOrd="5" destOrd="0" presId="urn:microsoft.com/office/officeart/2005/8/layout/radial1"/>
    <dgm:cxn modelId="{3BD32F0C-1A88-43FA-8B17-E48A684C426F}" type="presParOf" srcId="{B24C670E-5EF3-4428-AFC2-0D850181A0D1}" destId="{17A6B73C-268A-4B2C-8A9A-DC2F2563456D}" srcOrd="0" destOrd="0" presId="urn:microsoft.com/office/officeart/2005/8/layout/radial1"/>
    <dgm:cxn modelId="{B04253AE-1E94-4E97-BD62-F873E7CFA18D}" type="presParOf" srcId="{00948598-52F2-4162-BCEA-86C85FC39E28}" destId="{A87D4633-136B-4D1A-863B-43D69740C426}" srcOrd="6" destOrd="0" presId="urn:microsoft.com/office/officeart/2005/8/layout/radial1"/>
    <dgm:cxn modelId="{01121F5E-0BB3-48BF-8D7C-4A3F2E44EC51}" type="presParOf" srcId="{00948598-52F2-4162-BCEA-86C85FC39E28}" destId="{E669A01A-0698-4FCB-B12F-AE2147A21FD2}" srcOrd="7" destOrd="0" presId="urn:microsoft.com/office/officeart/2005/8/layout/radial1"/>
    <dgm:cxn modelId="{F2D6FEC4-AA6F-471C-B71E-42053484D5A4}" type="presParOf" srcId="{E669A01A-0698-4FCB-B12F-AE2147A21FD2}" destId="{20A3CBBE-85A2-45DD-85AC-6EFFDBFCEEA5}" srcOrd="0" destOrd="0" presId="urn:microsoft.com/office/officeart/2005/8/layout/radial1"/>
    <dgm:cxn modelId="{B1C4C8C3-F56B-4EAD-AA4E-3E885A64B8D1}" type="presParOf" srcId="{00948598-52F2-4162-BCEA-86C85FC39E28}" destId="{D2ACF409-AA34-43A9-96E3-8C8E47542259}"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DA2B120-37CF-4B6C-9A16-3EDEEB8C6C42}"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it-IT"/>
        </a:p>
      </dgm:t>
    </dgm:pt>
    <dgm:pt modelId="{F30CEF6E-77EF-4360-A30A-5B873D436521}">
      <dgm:prSet phldrT="[Testo]"/>
      <dgm:spPr>
        <a:solidFill>
          <a:schemeClr val="accent6">
            <a:lumMod val="75000"/>
          </a:schemeClr>
        </a:solidFill>
      </dgm:spPr>
      <dgm:t>
        <a:bodyPr/>
        <a:lstStyle/>
        <a:p>
          <a:r>
            <a:rPr lang="it-IT" dirty="0"/>
            <a:t>1.2</a:t>
          </a:r>
        </a:p>
      </dgm:t>
    </dgm:pt>
    <dgm:pt modelId="{21702B41-D756-42F2-BABA-A1AC43999749}" type="parTrans" cxnId="{1BE7CF8C-D7E7-49B1-8690-C74946C74840}">
      <dgm:prSet/>
      <dgm:spPr/>
      <dgm:t>
        <a:bodyPr/>
        <a:lstStyle/>
        <a:p>
          <a:endParaRPr lang="it-IT"/>
        </a:p>
      </dgm:t>
    </dgm:pt>
    <dgm:pt modelId="{DB23E97D-B6E0-467E-8017-3BA780E086CA}" type="sibTrans" cxnId="{1BE7CF8C-D7E7-49B1-8690-C74946C74840}">
      <dgm:prSet/>
      <dgm:spPr/>
      <dgm:t>
        <a:bodyPr/>
        <a:lstStyle/>
        <a:p>
          <a:endParaRPr lang="it-IT"/>
        </a:p>
      </dgm:t>
    </dgm:pt>
    <dgm:pt modelId="{472B8D62-330C-4550-8F96-F3C64836F28F}">
      <dgm:prSet phldrT="[Testo]" custT="1"/>
      <dgm:spPr/>
      <dgm:t>
        <a:bodyPr/>
        <a:lstStyle/>
        <a:p>
          <a:r>
            <a:rPr lang="it-IT" sz="1600" b="1" dirty="0" err="1"/>
            <a:t>Capacity</a:t>
          </a:r>
          <a:r>
            <a:rPr lang="it-IT" sz="1600" b="1" dirty="0"/>
            <a:t> / skills</a:t>
          </a:r>
        </a:p>
      </dgm:t>
    </dgm:pt>
    <dgm:pt modelId="{4CDF6876-53FA-4CEA-8E8E-B9314CDF2174}" type="parTrans" cxnId="{D811A683-6161-4C29-B059-A4B0B5B25282}">
      <dgm:prSet/>
      <dgm:spPr/>
      <dgm:t>
        <a:bodyPr/>
        <a:lstStyle/>
        <a:p>
          <a:endParaRPr lang="it-IT"/>
        </a:p>
      </dgm:t>
    </dgm:pt>
    <dgm:pt modelId="{CB61E05C-1CA3-4009-A0EB-8D6FC9254A85}" type="sibTrans" cxnId="{D811A683-6161-4C29-B059-A4B0B5B25282}">
      <dgm:prSet/>
      <dgm:spPr/>
      <dgm:t>
        <a:bodyPr/>
        <a:lstStyle/>
        <a:p>
          <a:endParaRPr lang="it-IT"/>
        </a:p>
      </dgm:t>
    </dgm:pt>
    <dgm:pt modelId="{83ED0A08-7FF1-40F2-85D0-69975ACAC2D7}">
      <dgm:prSet phldrT="[Testo]" custT="1"/>
      <dgm:spPr/>
      <dgm:t>
        <a:bodyPr/>
        <a:lstStyle/>
        <a:p>
          <a:r>
            <a:rPr lang="it-IT" sz="2000" dirty="0"/>
            <a:t>To </a:t>
          </a:r>
          <a:r>
            <a:rPr lang="it-IT" sz="2000" dirty="0" err="1"/>
            <a:t>apply</a:t>
          </a:r>
          <a:endParaRPr lang="it-IT" sz="2000" dirty="0"/>
        </a:p>
      </dgm:t>
    </dgm:pt>
    <dgm:pt modelId="{7309DF93-23A1-43F6-80FB-BDC8C280F956}" type="parTrans" cxnId="{3A6C8ECB-D1D8-4DDE-B717-3383355F16EC}">
      <dgm:prSet/>
      <dgm:spPr/>
      <dgm:t>
        <a:bodyPr/>
        <a:lstStyle/>
        <a:p>
          <a:endParaRPr lang="it-IT"/>
        </a:p>
      </dgm:t>
    </dgm:pt>
    <dgm:pt modelId="{0D1EE801-831D-4277-BBAC-8562BE512BF3}" type="sibTrans" cxnId="{3A6C8ECB-D1D8-4DDE-B717-3383355F16EC}">
      <dgm:prSet/>
      <dgm:spPr/>
      <dgm:t>
        <a:bodyPr/>
        <a:lstStyle/>
        <a:p>
          <a:endParaRPr lang="it-IT"/>
        </a:p>
      </dgm:t>
    </dgm:pt>
    <dgm:pt modelId="{02E9AA26-3678-474C-B0AA-9A4002C9A955}">
      <dgm:prSet phldrT="[Testo]" custT="1"/>
      <dgm:spPr/>
      <dgm:t>
        <a:bodyPr/>
        <a:lstStyle/>
        <a:p>
          <a:r>
            <a:rPr lang="it-IT" sz="1600" b="1" dirty="0" err="1"/>
            <a:t>Process</a:t>
          </a:r>
          <a:endParaRPr lang="it-IT" sz="1600" b="1" dirty="0"/>
        </a:p>
      </dgm:t>
    </dgm:pt>
    <dgm:pt modelId="{797E2DD8-AAB3-47CF-BEE7-9BE4F19FDFFB}" type="parTrans" cxnId="{27E0F1DC-5288-4972-A917-B464E03A9DE6}">
      <dgm:prSet/>
      <dgm:spPr/>
      <dgm:t>
        <a:bodyPr/>
        <a:lstStyle/>
        <a:p>
          <a:endParaRPr lang="it-IT"/>
        </a:p>
      </dgm:t>
    </dgm:pt>
    <dgm:pt modelId="{49052040-6A2A-4A86-876E-819874D4C0CA}" type="sibTrans" cxnId="{27E0F1DC-5288-4972-A917-B464E03A9DE6}">
      <dgm:prSet/>
      <dgm:spPr/>
      <dgm:t>
        <a:bodyPr/>
        <a:lstStyle/>
        <a:p>
          <a:endParaRPr lang="it-IT"/>
        </a:p>
      </dgm:t>
    </dgm:pt>
    <dgm:pt modelId="{115E18F2-4F37-48FD-86AC-92B3CF632070}">
      <dgm:prSet phldrT="[Testo]" custT="1"/>
      <dgm:spPr/>
      <dgm:t>
        <a:bodyPr/>
        <a:lstStyle/>
        <a:p>
          <a:r>
            <a:rPr lang="it-IT" sz="1800" b="1" dirty="0"/>
            <a:t>Innova- </a:t>
          </a:r>
          <a:r>
            <a:rPr lang="it-IT" sz="1800" b="1" dirty="0" err="1"/>
            <a:t>tion</a:t>
          </a:r>
          <a:endParaRPr lang="it-IT" sz="1800" b="1" dirty="0"/>
        </a:p>
      </dgm:t>
    </dgm:pt>
    <dgm:pt modelId="{F751B495-5852-4491-BCEC-F79D6B343460}" type="parTrans" cxnId="{8C366DA3-801B-4FE0-92DB-A8CFAD72F90C}">
      <dgm:prSet/>
      <dgm:spPr/>
      <dgm:t>
        <a:bodyPr/>
        <a:lstStyle/>
        <a:p>
          <a:endParaRPr lang="it-IT"/>
        </a:p>
      </dgm:t>
    </dgm:pt>
    <dgm:pt modelId="{1C98B9E0-E126-4BF7-A636-6902C99C8F0A}" type="sibTrans" cxnId="{8C366DA3-801B-4FE0-92DB-A8CFAD72F90C}">
      <dgm:prSet/>
      <dgm:spPr/>
      <dgm:t>
        <a:bodyPr/>
        <a:lstStyle/>
        <a:p>
          <a:endParaRPr lang="it-IT"/>
        </a:p>
      </dgm:t>
    </dgm:pt>
    <dgm:pt modelId="{00948598-52F2-4162-BCEA-86C85FC39E28}" type="pres">
      <dgm:prSet presAssocID="{4DA2B120-37CF-4B6C-9A16-3EDEEB8C6C42}" presName="cycle" presStyleCnt="0">
        <dgm:presLayoutVars>
          <dgm:chMax val="1"/>
          <dgm:dir/>
          <dgm:animLvl val="ctr"/>
          <dgm:resizeHandles val="exact"/>
        </dgm:presLayoutVars>
      </dgm:prSet>
      <dgm:spPr/>
    </dgm:pt>
    <dgm:pt modelId="{9C0C88C0-8A46-4F94-BEF1-A33A4BAA08F9}" type="pres">
      <dgm:prSet presAssocID="{F30CEF6E-77EF-4360-A30A-5B873D436521}" presName="centerShape" presStyleLbl="node0" presStyleIdx="0" presStyleCnt="1"/>
      <dgm:spPr/>
    </dgm:pt>
    <dgm:pt modelId="{B5DC227A-E19B-4503-8D1C-4AC8347B2E5D}" type="pres">
      <dgm:prSet presAssocID="{4CDF6876-53FA-4CEA-8E8E-B9314CDF2174}" presName="Name9" presStyleLbl="parChTrans1D2" presStyleIdx="0" presStyleCnt="4"/>
      <dgm:spPr/>
    </dgm:pt>
    <dgm:pt modelId="{A8F918CD-960E-40B1-8197-F2FB3D2A071B}" type="pres">
      <dgm:prSet presAssocID="{4CDF6876-53FA-4CEA-8E8E-B9314CDF2174}" presName="connTx" presStyleLbl="parChTrans1D2" presStyleIdx="0" presStyleCnt="4"/>
      <dgm:spPr/>
    </dgm:pt>
    <dgm:pt modelId="{4F31DAAF-636B-4E65-9A35-0830214387C2}" type="pres">
      <dgm:prSet presAssocID="{472B8D62-330C-4550-8F96-F3C64836F28F}" presName="node" presStyleLbl="node1" presStyleIdx="0" presStyleCnt="4">
        <dgm:presLayoutVars>
          <dgm:bulletEnabled val="1"/>
        </dgm:presLayoutVars>
      </dgm:prSet>
      <dgm:spPr/>
    </dgm:pt>
    <dgm:pt modelId="{290DB9E5-35A9-4981-A074-84B91D80B349}" type="pres">
      <dgm:prSet presAssocID="{7309DF93-23A1-43F6-80FB-BDC8C280F956}" presName="Name9" presStyleLbl="parChTrans1D2" presStyleIdx="1" presStyleCnt="4"/>
      <dgm:spPr/>
    </dgm:pt>
    <dgm:pt modelId="{ACA231FC-FDC1-41D0-B46F-0CEF2E09319F}" type="pres">
      <dgm:prSet presAssocID="{7309DF93-23A1-43F6-80FB-BDC8C280F956}" presName="connTx" presStyleLbl="parChTrans1D2" presStyleIdx="1" presStyleCnt="4"/>
      <dgm:spPr/>
    </dgm:pt>
    <dgm:pt modelId="{2935DDD4-3F64-4D80-8851-56176534E502}" type="pres">
      <dgm:prSet presAssocID="{83ED0A08-7FF1-40F2-85D0-69975ACAC2D7}" presName="node" presStyleLbl="node1" presStyleIdx="1" presStyleCnt="4">
        <dgm:presLayoutVars>
          <dgm:bulletEnabled val="1"/>
        </dgm:presLayoutVars>
      </dgm:prSet>
      <dgm:spPr/>
    </dgm:pt>
    <dgm:pt modelId="{B24C670E-5EF3-4428-AFC2-0D850181A0D1}" type="pres">
      <dgm:prSet presAssocID="{797E2DD8-AAB3-47CF-BEE7-9BE4F19FDFFB}" presName="Name9" presStyleLbl="parChTrans1D2" presStyleIdx="2" presStyleCnt="4"/>
      <dgm:spPr/>
    </dgm:pt>
    <dgm:pt modelId="{17A6B73C-268A-4B2C-8A9A-DC2F2563456D}" type="pres">
      <dgm:prSet presAssocID="{797E2DD8-AAB3-47CF-BEE7-9BE4F19FDFFB}" presName="connTx" presStyleLbl="parChTrans1D2" presStyleIdx="2" presStyleCnt="4"/>
      <dgm:spPr/>
    </dgm:pt>
    <dgm:pt modelId="{A87D4633-136B-4D1A-863B-43D69740C426}" type="pres">
      <dgm:prSet presAssocID="{02E9AA26-3678-474C-B0AA-9A4002C9A955}" presName="node" presStyleLbl="node1" presStyleIdx="2" presStyleCnt="4">
        <dgm:presLayoutVars>
          <dgm:bulletEnabled val="1"/>
        </dgm:presLayoutVars>
      </dgm:prSet>
      <dgm:spPr/>
    </dgm:pt>
    <dgm:pt modelId="{E669A01A-0698-4FCB-B12F-AE2147A21FD2}" type="pres">
      <dgm:prSet presAssocID="{F751B495-5852-4491-BCEC-F79D6B343460}" presName="Name9" presStyleLbl="parChTrans1D2" presStyleIdx="3" presStyleCnt="4"/>
      <dgm:spPr/>
    </dgm:pt>
    <dgm:pt modelId="{20A3CBBE-85A2-45DD-85AC-6EFFDBFCEEA5}" type="pres">
      <dgm:prSet presAssocID="{F751B495-5852-4491-BCEC-F79D6B343460}" presName="connTx" presStyleLbl="parChTrans1D2" presStyleIdx="3" presStyleCnt="4"/>
      <dgm:spPr/>
    </dgm:pt>
    <dgm:pt modelId="{D2ACF409-AA34-43A9-96E3-8C8E47542259}" type="pres">
      <dgm:prSet presAssocID="{115E18F2-4F37-48FD-86AC-92B3CF632070}" presName="node" presStyleLbl="node1" presStyleIdx="3" presStyleCnt="4">
        <dgm:presLayoutVars>
          <dgm:bulletEnabled val="1"/>
        </dgm:presLayoutVars>
      </dgm:prSet>
      <dgm:spPr/>
    </dgm:pt>
  </dgm:ptLst>
  <dgm:cxnLst>
    <dgm:cxn modelId="{BB4DF70A-2EC8-4244-8FE2-AD097AFA63CB}" type="presOf" srcId="{7309DF93-23A1-43F6-80FB-BDC8C280F956}" destId="{290DB9E5-35A9-4981-A074-84B91D80B349}" srcOrd="0" destOrd="0" presId="urn:microsoft.com/office/officeart/2005/8/layout/radial1"/>
    <dgm:cxn modelId="{1332F80B-5453-4A31-B708-263757EFF938}" type="presOf" srcId="{472B8D62-330C-4550-8F96-F3C64836F28F}" destId="{4F31DAAF-636B-4E65-9A35-0830214387C2}" srcOrd="0" destOrd="0" presId="urn:microsoft.com/office/officeart/2005/8/layout/radial1"/>
    <dgm:cxn modelId="{65F1B816-5F04-4EBA-AF97-BCA934CD2134}" type="presOf" srcId="{7309DF93-23A1-43F6-80FB-BDC8C280F956}" destId="{ACA231FC-FDC1-41D0-B46F-0CEF2E09319F}" srcOrd="1" destOrd="0" presId="urn:microsoft.com/office/officeart/2005/8/layout/radial1"/>
    <dgm:cxn modelId="{14E9941B-B598-4AA1-BC74-E51908B79CC4}" type="presOf" srcId="{4CDF6876-53FA-4CEA-8E8E-B9314CDF2174}" destId="{B5DC227A-E19B-4503-8D1C-4AC8347B2E5D}" srcOrd="0" destOrd="0" presId="urn:microsoft.com/office/officeart/2005/8/layout/radial1"/>
    <dgm:cxn modelId="{D83EB638-DEF8-400F-A350-E99996D2AD98}" type="presOf" srcId="{797E2DD8-AAB3-47CF-BEE7-9BE4F19FDFFB}" destId="{B24C670E-5EF3-4428-AFC2-0D850181A0D1}" srcOrd="0" destOrd="0" presId="urn:microsoft.com/office/officeart/2005/8/layout/radial1"/>
    <dgm:cxn modelId="{931B7866-1E67-42D4-8364-9432B5FD0399}" type="presOf" srcId="{115E18F2-4F37-48FD-86AC-92B3CF632070}" destId="{D2ACF409-AA34-43A9-96E3-8C8E47542259}" srcOrd="0" destOrd="0" presId="urn:microsoft.com/office/officeart/2005/8/layout/radial1"/>
    <dgm:cxn modelId="{E08A3854-A9F2-48BA-8F69-09CC32F52C2A}" type="presOf" srcId="{F751B495-5852-4491-BCEC-F79D6B343460}" destId="{20A3CBBE-85A2-45DD-85AC-6EFFDBFCEEA5}" srcOrd="1" destOrd="0" presId="urn:microsoft.com/office/officeart/2005/8/layout/radial1"/>
    <dgm:cxn modelId="{5C0C7A79-179A-4099-8DD5-B4DE64267B4F}" type="presOf" srcId="{4DA2B120-37CF-4B6C-9A16-3EDEEB8C6C42}" destId="{00948598-52F2-4162-BCEA-86C85FC39E28}" srcOrd="0" destOrd="0" presId="urn:microsoft.com/office/officeart/2005/8/layout/radial1"/>
    <dgm:cxn modelId="{D811A683-6161-4C29-B059-A4B0B5B25282}" srcId="{F30CEF6E-77EF-4360-A30A-5B873D436521}" destId="{472B8D62-330C-4550-8F96-F3C64836F28F}" srcOrd="0" destOrd="0" parTransId="{4CDF6876-53FA-4CEA-8E8E-B9314CDF2174}" sibTransId="{CB61E05C-1CA3-4009-A0EB-8D6FC9254A85}"/>
    <dgm:cxn modelId="{A7F3FD88-989B-4027-9D31-F7CE6513F3CB}" type="presOf" srcId="{02E9AA26-3678-474C-B0AA-9A4002C9A955}" destId="{A87D4633-136B-4D1A-863B-43D69740C426}" srcOrd="0" destOrd="0" presId="urn:microsoft.com/office/officeart/2005/8/layout/radial1"/>
    <dgm:cxn modelId="{1BE7CF8C-D7E7-49B1-8690-C74946C74840}" srcId="{4DA2B120-37CF-4B6C-9A16-3EDEEB8C6C42}" destId="{F30CEF6E-77EF-4360-A30A-5B873D436521}" srcOrd="0" destOrd="0" parTransId="{21702B41-D756-42F2-BABA-A1AC43999749}" sibTransId="{DB23E97D-B6E0-467E-8017-3BA780E086CA}"/>
    <dgm:cxn modelId="{A5F4A08F-6306-4FA3-B944-3741A7ED3268}" type="presOf" srcId="{83ED0A08-7FF1-40F2-85D0-69975ACAC2D7}" destId="{2935DDD4-3F64-4D80-8851-56176534E502}" srcOrd="0" destOrd="0" presId="urn:microsoft.com/office/officeart/2005/8/layout/radial1"/>
    <dgm:cxn modelId="{4F27C498-9D75-49E0-A908-DC7D2F39D808}" type="presOf" srcId="{4CDF6876-53FA-4CEA-8E8E-B9314CDF2174}" destId="{A8F918CD-960E-40B1-8197-F2FB3D2A071B}" srcOrd="1" destOrd="0" presId="urn:microsoft.com/office/officeart/2005/8/layout/radial1"/>
    <dgm:cxn modelId="{20B1EE99-AEE8-40A7-831F-2F3EF524F909}" type="presOf" srcId="{797E2DD8-AAB3-47CF-BEE7-9BE4F19FDFFB}" destId="{17A6B73C-268A-4B2C-8A9A-DC2F2563456D}" srcOrd="1" destOrd="0" presId="urn:microsoft.com/office/officeart/2005/8/layout/radial1"/>
    <dgm:cxn modelId="{8C366DA3-801B-4FE0-92DB-A8CFAD72F90C}" srcId="{F30CEF6E-77EF-4360-A30A-5B873D436521}" destId="{115E18F2-4F37-48FD-86AC-92B3CF632070}" srcOrd="3" destOrd="0" parTransId="{F751B495-5852-4491-BCEC-F79D6B343460}" sibTransId="{1C98B9E0-E126-4BF7-A636-6902C99C8F0A}"/>
    <dgm:cxn modelId="{FE522ACB-EA60-40D9-A66B-6C76E097A43B}" type="presOf" srcId="{F30CEF6E-77EF-4360-A30A-5B873D436521}" destId="{9C0C88C0-8A46-4F94-BEF1-A33A4BAA08F9}" srcOrd="0" destOrd="0" presId="urn:microsoft.com/office/officeart/2005/8/layout/radial1"/>
    <dgm:cxn modelId="{3A6C8ECB-D1D8-4DDE-B717-3383355F16EC}" srcId="{F30CEF6E-77EF-4360-A30A-5B873D436521}" destId="{83ED0A08-7FF1-40F2-85D0-69975ACAC2D7}" srcOrd="1" destOrd="0" parTransId="{7309DF93-23A1-43F6-80FB-BDC8C280F956}" sibTransId="{0D1EE801-831D-4277-BBAC-8562BE512BF3}"/>
    <dgm:cxn modelId="{27E0F1DC-5288-4972-A917-B464E03A9DE6}" srcId="{F30CEF6E-77EF-4360-A30A-5B873D436521}" destId="{02E9AA26-3678-474C-B0AA-9A4002C9A955}" srcOrd="2" destOrd="0" parTransId="{797E2DD8-AAB3-47CF-BEE7-9BE4F19FDFFB}" sibTransId="{49052040-6A2A-4A86-876E-819874D4C0CA}"/>
    <dgm:cxn modelId="{5DFEEFF6-2DDB-4D66-80B7-224B161F03DA}" type="presOf" srcId="{F751B495-5852-4491-BCEC-F79D6B343460}" destId="{E669A01A-0698-4FCB-B12F-AE2147A21FD2}" srcOrd="0" destOrd="0" presId="urn:microsoft.com/office/officeart/2005/8/layout/radial1"/>
    <dgm:cxn modelId="{F8ACC4EF-E6A2-4B2A-AFFD-0F96AF7E417D}" type="presParOf" srcId="{00948598-52F2-4162-BCEA-86C85FC39E28}" destId="{9C0C88C0-8A46-4F94-BEF1-A33A4BAA08F9}" srcOrd="0" destOrd="0" presId="urn:microsoft.com/office/officeart/2005/8/layout/radial1"/>
    <dgm:cxn modelId="{F5153595-ECF4-4B60-890D-81CE302CBDE0}" type="presParOf" srcId="{00948598-52F2-4162-BCEA-86C85FC39E28}" destId="{B5DC227A-E19B-4503-8D1C-4AC8347B2E5D}" srcOrd="1" destOrd="0" presId="urn:microsoft.com/office/officeart/2005/8/layout/radial1"/>
    <dgm:cxn modelId="{CB802FF6-878E-468E-981D-74158DF822C5}" type="presParOf" srcId="{B5DC227A-E19B-4503-8D1C-4AC8347B2E5D}" destId="{A8F918CD-960E-40B1-8197-F2FB3D2A071B}" srcOrd="0" destOrd="0" presId="urn:microsoft.com/office/officeart/2005/8/layout/radial1"/>
    <dgm:cxn modelId="{F3ECD292-05FB-41EC-8322-4D23D0B4E4A2}" type="presParOf" srcId="{00948598-52F2-4162-BCEA-86C85FC39E28}" destId="{4F31DAAF-636B-4E65-9A35-0830214387C2}" srcOrd="2" destOrd="0" presId="urn:microsoft.com/office/officeart/2005/8/layout/radial1"/>
    <dgm:cxn modelId="{08D924E2-DCD9-4656-B3D3-A9BF67510B90}" type="presParOf" srcId="{00948598-52F2-4162-BCEA-86C85FC39E28}" destId="{290DB9E5-35A9-4981-A074-84B91D80B349}" srcOrd="3" destOrd="0" presId="urn:microsoft.com/office/officeart/2005/8/layout/radial1"/>
    <dgm:cxn modelId="{1880FBE1-BD24-4ECB-9BA9-E60D0A5392E2}" type="presParOf" srcId="{290DB9E5-35A9-4981-A074-84B91D80B349}" destId="{ACA231FC-FDC1-41D0-B46F-0CEF2E09319F}" srcOrd="0" destOrd="0" presId="urn:microsoft.com/office/officeart/2005/8/layout/radial1"/>
    <dgm:cxn modelId="{0EFF11CA-CE67-488D-A553-027191CE52B5}" type="presParOf" srcId="{00948598-52F2-4162-BCEA-86C85FC39E28}" destId="{2935DDD4-3F64-4D80-8851-56176534E502}" srcOrd="4" destOrd="0" presId="urn:microsoft.com/office/officeart/2005/8/layout/radial1"/>
    <dgm:cxn modelId="{BA4DC73B-746A-47A1-9CF6-5F2C9D4CAAD0}" type="presParOf" srcId="{00948598-52F2-4162-BCEA-86C85FC39E28}" destId="{B24C670E-5EF3-4428-AFC2-0D850181A0D1}" srcOrd="5" destOrd="0" presId="urn:microsoft.com/office/officeart/2005/8/layout/radial1"/>
    <dgm:cxn modelId="{3BD32F0C-1A88-43FA-8B17-E48A684C426F}" type="presParOf" srcId="{B24C670E-5EF3-4428-AFC2-0D850181A0D1}" destId="{17A6B73C-268A-4B2C-8A9A-DC2F2563456D}" srcOrd="0" destOrd="0" presId="urn:microsoft.com/office/officeart/2005/8/layout/radial1"/>
    <dgm:cxn modelId="{B04253AE-1E94-4E97-BD62-F873E7CFA18D}" type="presParOf" srcId="{00948598-52F2-4162-BCEA-86C85FC39E28}" destId="{A87D4633-136B-4D1A-863B-43D69740C426}" srcOrd="6" destOrd="0" presId="urn:microsoft.com/office/officeart/2005/8/layout/radial1"/>
    <dgm:cxn modelId="{01121F5E-0BB3-48BF-8D7C-4A3F2E44EC51}" type="presParOf" srcId="{00948598-52F2-4162-BCEA-86C85FC39E28}" destId="{E669A01A-0698-4FCB-B12F-AE2147A21FD2}" srcOrd="7" destOrd="0" presId="urn:microsoft.com/office/officeart/2005/8/layout/radial1"/>
    <dgm:cxn modelId="{F2D6FEC4-AA6F-471C-B71E-42053484D5A4}" type="presParOf" srcId="{E669A01A-0698-4FCB-B12F-AE2147A21FD2}" destId="{20A3CBBE-85A2-45DD-85AC-6EFFDBFCEEA5}" srcOrd="0" destOrd="0" presId="urn:microsoft.com/office/officeart/2005/8/layout/radial1"/>
    <dgm:cxn modelId="{B1C4C8C3-F56B-4EAD-AA4E-3E885A64B8D1}" type="presParOf" srcId="{00948598-52F2-4162-BCEA-86C85FC39E28}" destId="{D2ACF409-AA34-43A9-96E3-8C8E47542259}" srcOrd="8"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27122F-0CB6-4EF3-8280-1330CF88A1C7}"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GB"/>
        </a:p>
      </dgm:t>
    </dgm:pt>
    <dgm:pt modelId="{5CAEB95B-1A3E-427E-837F-1B017B4040CE}" type="pres">
      <dgm:prSet presAssocID="{2727122F-0CB6-4EF3-8280-1330CF88A1C7}" presName="compositeShape" presStyleCnt="0">
        <dgm:presLayoutVars>
          <dgm:chMax val="7"/>
          <dgm:dir/>
          <dgm:resizeHandles val="exact"/>
        </dgm:presLayoutVars>
      </dgm:prSet>
      <dgm:spPr/>
    </dgm:pt>
  </dgm:ptLst>
  <dgm:cxnLst>
    <dgm:cxn modelId="{BA6C0487-0217-4262-AED9-35E4729BEB30}" type="presOf" srcId="{2727122F-0CB6-4EF3-8280-1330CF88A1C7}" destId="{5CAEB95B-1A3E-427E-837F-1B017B4040CE}"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B18E074-37B1-41DC-8825-911A88C5BC66}" type="doc">
      <dgm:prSet loTypeId="urn:microsoft.com/office/officeart/2005/8/layout/process1" loCatId="process" qsTypeId="urn:microsoft.com/office/officeart/2005/8/quickstyle/simple1" qsCatId="simple" csTypeId="urn:microsoft.com/office/officeart/2005/8/colors/colorful5" csCatId="colorful" phldr="1"/>
      <dgm:spPr/>
    </dgm:pt>
    <dgm:pt modelId="{E95967D9-A0F5-4C26-A075-B00744F0D2D3}">
      <dgm:prSet phldrT="[Testo]"/>
      <dgm:spPr/>
      <dgm:t>
        <a:bodyPr/>
        <a:lstStyle/>
        <a:p>
          <a:r>
            <a:rPr lang="it-IT" b="1" dirty="0" err="1"/>
            <a:t>Programme</a:t>
          </a:r>
          <a:endParaRPr lang="it-IT" b="1" dirty="0"/>
        </a:p>
      </dgm:t>
    </dgm:pt>
    <dgm:pt modelId="{FEFBD292-7705-4388-BCCA-B81CA45FCA89}" type="parTrans" cxnId="{2DCC43C4-3E86-4720-AEED-8DFE133D3B6A}">
      <dgm:prSet/>
      <dgm:spPr/>
      <dgm:t>
        <a:bodyPr/>
        <a:lstStyle/>
        <a:p>
          <a:endParaRPr lang="it-IT" b="1"/>
        </a:p>
      </dgm:t>
    </dgm:pt>
    <dgm:pt modelId="{4AD21914-E1F7-4BAB-A9FD-2BEBB3E814A2}" type="sibTrans" cxnId="{2DCC43C4-3E86-4720-AEED-8DFE133D3B6A}">
      <dgm:prSet/>
      <dgm:spPr/>
      <dgm:t>
        <a:bodyPr/>
        <a:lstStyle/>
        <a:p>
          <a:endParaRPr lang="it-IT" b="1"/>
        </a:p>
      </dgm:t>
    </dgm:pt>
    <dgm:pt modelId="{948A6981-9083-4C52-B8D5-51EF99C90F0D}">
      <dgm:prSet phldrT="[Testo]"/>
      <dgm:spPr/>
      <dgm:t>
        <a:bodyPr/>
        <a:lstStyle/>
        <a:p>
          <a:r>
            <a:rPr lang="it-IT" b="1" dirty="0" err="1"/>
            <a:t>Beneficiary</a:t>
          </a:r>
          <a:r>
            <a:rPr lang="it-IT" b="1" dirty="0"/>
            <a:t> (LP+PP)</a:t>
          </a:r>
        </a:p>
      </dgm:t>
    </dgm:pt>
    <dgm:pt modelId="{13F6D32D-FC36-48B5-8C8C-30F571347C6D}" type="parTrans" cxnId="{086793C1-59B1-40DB-A88B-7EC4818C3865}">
      <dgm:prSet/>
      <dgm:spPr/>
      <dgm:t>
        <a:bodyPr/>
        <a:lstStyle/>
        <a:p>
          <a:endParaRPr lang="it-IT" b="1"/>
        </a:p>
      </dgm:t>
    </dgm:pt>
    <dgm:pt modelId="{B99BD453-15E8-4B6A-B123-F21CAB7BBE9D}" type="sibTrans" cxnId="{086793C1-59B1-40DB-A88B-7EC4818C3865}">
      <dgm:prSet/>
      <dgm:spPr/>
      <dgm:t>
        <a:bodyPr/>
        <a:lstStyle/>
        <a:p>
          <a:endParaRPr lang="it-IT" b="1"/>
        </a:p>
      </dgm:t>
    </dgm:pt>
    <dgm:pt modelId="{CA466E33-E95C-4B4F-93C4-877F5F1F1FD5}">
      <dgm:prSet phldrT="[Testo]"/>
      <dgm:spPr/>
      <dgm:t>
        <a:bodyPr/>
        <a:lstStyle/>
        <a:p>
          <a:r>
            <a:rPr lang="it-IT" b="1" dirty="0"/>
            <a:t>Third party (</a:t>
          </a:r>
          <a:r>
            <a:rPr lang="it-IT" b="1" dirty="0" err="1"/>
            <a:t>indirect</a:t>
          </a:r>
          <a:r>
            <a:rPr lang="it-IT" b="1" dirty="0"/>
            <a:t> </a:t>
          </a:r>
          <a:r>
            <a:rPr lang="it-IT" b="1" dirty="0" err="1"/>
            <a:t>beneficiary</a:t>
          </a:r>
          <a:r>
            <a:rPr lang="it-IT" b="1" dirty="0"/>
            <a:t>, SME)</a:t>
          </a:r>
        </a:p>
      </dgm:t>
    </dgm:pt>
    <dgm:pt modelId="{0C748707-5A47-4BFE-BCE3-14622B7FE2E6}" type="parTrans" cxnId="{B0D5967F-A114-420D-B641-FF66DA423171}">
      <dgm:prSet/>
      <dgm:spPr/>
      <dgm:t>
        <a:bodyPr/>
        <a:lstStyle/>
        <a:p>
          <a:endParaRPr lang="it-IT" b="1"/>
        </a:p>
      </dgm:t>
    </dgm:pt>
    <dgm:pt modelId="{FFEDB271-1059-4007-A033-AA4D7A2F4130}" type="sibTrans" cxnId="{B0D5967F-A114-420D-B641-FF66DA423171}">
      <dgm:prSet/>
      <dgm:spPr/>
      <dgm:t>
        <a:bodyPr/>
        <a:lstStyle/>
        <a:p>
          <a:endParaRPr lang="it-IT" b="1"/>
        </a:p>
      </dgm:t>
    </dgm:pt>
    <dgm:pt modelId="{257CBB76-CF75-4849-AEC2-174964C469E5}" type="pres">
      <dgm:prSet presAssocID="{FB18E074-37B1-41DC-8825-911A88C5BC66}" presName="Name0" presStyleCnt="0">
        <dgm:presLayoutVars>
          <dgm:dir/>
          <dgm:resizeHandles val="exact"/>
        </dgm:presLayoutVars>
      </dgm:prSet>
      <dgm:spPr/>
    </dgm:pt>
    <dgm:pt modelId="{6C7A02DA-3549-4774-B52F-C53CC83CF150}" type="pres">
      <dgm:prSet presAssocID="{E95967D9-A0F5-4C26-A075-B00744F0D2D3}" presName="node" presStyleLbl="node1" presStyleIdx="0" presStyleCnt="3">
        <dgm:presLayoutVars>
          <dgm:bulletEnabled val="1"/>
        </dgm:presLayoutVars>
      </dgm:prSet>
      <dgm:spPr/>
    </dgm:pt>
    <dgm:pt modelId="{EE02DE0C-3989-44E0-B668-D80604F30611}" type="pres">
      <dgm:prSet presAssocID="{4AD21914-E1F7-4BAB-A9FD-2BEBB3E814A2}" presName="sibTrans" presStyleLbl="sibTrans2D1" presStyleIdx="0" presStyleCnt="2"/>
      <dgm:spPr/>
    </dgm:pt>
    <dgm:pt modelId="{BAF7CD50-E96E-4242-821B-2C5368EAB507}" type="pres">
      <dgm:prSet presAssocID="{4AD21914-E1F7-4BAB-A9FD-2BEBB3E814A2}" presName="connectorText" presStyleLbl="sibTrans2D1" presStyleIdx="0" presStyleCnt="2"/>
      <dgm:spPr/>
    </dgm:pt>
    <dgm:pt modelId="{B98F1199-BAF2-407C-907F-A4FD88B04236}" type="pres">
      <dgm:prSet presAssocID="{948A6981-9083-4C52-B8D5-51EF99C90F0D}" presName="node" presStyleLbl="node1" presStyleIdx="1" presStyleCnt="3">
        <dgm:presLayoutVars>
          <dgm:bulletEnabled val="1"/>
        </dgm:presLayoutVars>
      </dgm:prSet>
      <dgm:spPr/>
    </dgm:pt>
    <dgm:pt modelId="{D3EA1CD1-D1F9-4D4C-8A50-636E63F7F7F0}" type="pres">
      <dgm:prSet presAssocID="{B99BD453-15E8-4B6A-B123-F21CAB7BBE9D}" presName="sibTrans" presStyleLbl="sibTrans2D1" presStyleIdx="1" presStyleCnt="2"/>
      <dgm:spPr/>
    </dgm:pt>
    <dgm:pt modelId="{815F31A5-F4EA-44F1-84D3-230EF3F99132}" type="pres">
      <dgm:prSet presAssocID="{B99BD453-15E8-4B6A-B123-F21CAB7BBE9D}" presName="connectorText" presStyleLbl="sibTrans2D1" presStyleIdx="1" presStyleCnt="2"/>
      <dgm:spPr/>
    </dgm:pt>
    <dgm:pt modelId="{F889FEAF-CA40-4D73-A4AB-A33CD5011CE0}" type="pres">
      <dgm:prSet presAssocID="{CA466E33-E95C-4B4F-93C4-877F5F1F1FD5}" presName="node" presStyleLbl="node1" presStyleIdx="2" presStyleCnt="3">
        <dgm:presLayoutVars>
          <dgm:bulletEnabled val="1"/>
        </dgm:presLayoutVars>
      </dgm:prSet>
      <dgm:spPr/>
    </dgm:pt>
  </dgm:ptLst>
  <dgm:cxnLst>
    <dgm:cxn modelId="{BFA4092A-912D-4D5D-809A-2FE1B465E9DE}" type="presOf" srcId="{B99BD453-15E8-4B6A-B123-F21CAB7BBE9D}" destId="{815F31A5-F4EA-44F1-84D3-230EF3F99132}" srcOrd="1" destOrd="0" presId="urn:microsoft.com/office/officeart/2005/8/layout/process1"/>
    <dgm:cxn modelId="{3CAC2C2A-2CA8-4CD8-BF76-113B979B9D73}" type="presOf" srcId="{E95967D9-A0F5-4C26-A075-B00744F0D2D3}" destId="{6C7A02DA-3549-4774-B52F-C53CC83CF150}" srcOrd="0" destOrd="0" presId="urn:microsoft.com/office/officeart/2005/8/layout/process1"/>
    <dgm:cxn modelId="{028D4D37-9185-40BD-AF7D-96914DEE25FE}" type="presOf" srcId="{4AD21914-E1F7-4BAB-A9FD-2BEBB3E814A2}" destId="{BAF7CD50-E96E-4242-821B-2C5368EAB507}" srcOrd="1" destOrd="0" presId="urn:microsoft.com/office/officeart/2005/8/layout/process1"/>
    <dgm:cxn modelId="{61FA3B5D-2E6B-463C-95AB-E2A0B0E289D7}" type="presOf" srcId="{FB18E074-37B1-41DC-8825-911A88C5BC66}" destId="{257CBB76-CF75-4849-AEC2-174964C469E5}" srcOrd="0" destOrd="0" presId="urn:microsoft.com/office/officeart/2005/8/layout/process1"/>
    <dgm:cxn modelId="{551AD764-0514-45F3-9161-9B34400D825A}" type="presOf" srcId="{948A6981-9083-4C52-B8D5-51EF99C90F0D}" destId="{B98F1199-BAF2-407C-907F-A4FD88B04236}" srcOrd="0" destOrd="0" presId="urn:microsoft.com/office/officeart/2005/8/layout/process1"/>
    <dgm:cxn modelId="{E7CC6C52-7506-46BD-8FEF-9AA94DD7C124}" type="presOf" srcId="{B99BD453-15E8-4B6A-B123-F21CAB7BBE9D}" destId="{D3EA1CD1-D1F9-4D4C-8A50-636E63F7F7F0}" srcOrd="0" destOrd="0" presId="urn:microsoft.com/office/officeart/2005/8/layout/process1"/>
    <dgm:cxn modelId="{B0D5967F-A114-420D-B641-FF66DA423171}" srcId="{FB18E074-37B1-41DC-8825-911A88C5BC66}" destId="{CA466E33-E95C-4B4F-93C4-877F5F1F1FD5}" srcOrd="2" destOrd="0" parTransId="{0C748707-5A47-4BFE-BCE3-14622B7FE2E6}" sibTransId="{FFEDB271-1059-4007-A033-AA4D7A2F4130}"/>
    <dgm:cxn modelId="{9FAFFF86-A8EE-40A9-986B-D058B2830242}" type="presOf" srcId="{4AD21914-E1F7-4BAB-A9FD-2BEBB3E814A2}" destId="{EE02DE0C-3989-44E0-B668-D80604F30611}" srcOrd="0" destOrd="0" presId="urn:microsoft.com/office/officeart/2005/8/layout/process1"/>
    <dgm:cxn modelId="{AE131DA2-837C-4627-861A-271BA7D4313F}" type="presOf" srcId="{CA466E33-E95C-4B4F-93C4-877F5F1F1FD5}" destId="{F889FEAF-CA40-4D73-A4AB-A33CD5011CE0}" srcOrd="0" destOrd="0" presId="urn:microsoft.com/office/officeart/2005/8/layout/process1"/>
    <dgm:cxn modelId="{086793C1-59B1-40DB-A88B-7EC4818C3865}" srcId="{FB18E074-37B1-41DC-8825-911A88C5BC66}" destId="{948A6981-9083-4C52-B8D5-51EF99C90F0D}" srcOrd="1" destOrd="0" parTransId="{13F6D32D-FC36-48B5-8C8C-30F571347C6D}" sibTransId="{B99BD453-15E8-4B6A-B123-F21CAB7BBE9D}"/>
    <dgm:cxn modelId="{2DCC43C4-3E86-4720-AEED-8DFE133D3B6A}" srcId="{FB18E074-37B1-41DC-8825-911A88C5BC66}" destId="{E95967D9-A0F5-4C26-A075-B00744F0D2D3}" srcOrd="0" destOrd="0" parTransId="{FEFBD292-7705-4388-BCCA-B81CA45FCA89}" sibTransId="{4AD21914-E1F7-4BAB-A9FD-2BEBB3E814A2}"/>
    <dgm:cxn modelId="{4FC33ECD-DF14-4820-94A6-122E73DDD0F6}" type="presParOf" srcId="{257CBB76-CF75-4849-AEC2-174964C469E5}" destId="{6C7A02DA-3549-4774-B52F-C53CC83CF150}" srcOrd="0" destOrd="0" presId="urn:microsoft.com/office/officeart/2005/8/layout/process1"/>
    <dgm:cxn modelId="{354D05E8-DFC6-4C3D-AA5A-6BA9FC1C5B87}" type="presParOf" srcId="{257CBB76-CF75-4849-AEC2-174964C469E5}" destId="{EE02DE0C-3989-44E0-B668-D80604F30611}" srcOrd="1" destOrd="0" presId="urn:microsoft.com/office/officeart/2005/8/layout/process1"/>
    <dgm:cxn modelId="{F26D469A-EAFB-46F6-8EBA-5A68C7B99FB7}" type="presParOf" srcId="{EE02DE0C-3989-44E0-B668-D80604F30611}" destId="{BAF7CD50-E96E-4242-821B-2C5368EAB507}" srcOrd="0" destOrd="0" presId="urn:microsoft.com/office/officeart/2005/8/layout/process1"/>
    <dgm:cxn modelId="{17208C20-F783-4384-BE73-99D7041A9846}" type="presParOf" srcId="{257CBB76-CF75-4849-AEC2-174964C469E5}" destId="{B98F1199-BAF2-407C-907F-A4FD88B04236}" srcOrd="2" destOrd="0" presId="urn:microsoft.com/office/officeart/2005/8/layout/process1"/>
    <dgm:cxn modelId="{7E439CB8-A6D3-4C1E-A78B-68CA179CC8A7}" type="presParOf" srcId="{257CBB76-CF75-4849-AEC2-174964C469E5}" destId="{D3EA1CD1-D1F9-4D4C-8A50-636E63F7F7F0}" srcOrd="3" destOrd="0" presId="urn:microsoft.com/office/officeart/2005/8/layout/process1"/>
    <dgm:cxn modelId="{FB0A99E1-8D6E-46FD-AB72-3A17BA3F8505}" type="presParOf" srcId="{D3EA1CD1-D1F9-4D4C-8A50-636E63F7F7F0}" destId="{815F31A5-F4EA-44F1-84D3-230EF3F99132}" srcOrd="0" destOrd="0" presId="urn:microsoft.com/office/officeart/2005/8/layout/process1"/>
    <dgm:cxn modelId="{22ECF734-EDF1-4595-AF12-8947DBC31E38}" type="presParOf" srcId="{257CBB76-CF75-4849-AEC2-174964C469E5}" destId="{F889FEAF-CA40-4D73-A4AB-A33CD5011CE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B414A86-2038-4AFE-AA8A-D2AB6151724E}"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it-IT"/>
        </a:p>
      </dgm:t>
    </dgm:pt>
    <dgm:pt modelId="{26E7BD76-BF21-497D-B1D8-083F8433B499}">
      <dgm:prSet phldrT="[Testo]"/>
      <dgm:spPr/>
      <dgm:t>
        <a:bodyPr/>
        <a:lstStyle/>
        <a:p>
          <a:r>
            <a:rPr lang="it-IT" dirty="0" err="1"/>
            <a:t>Grants</a:t>
          </a:r>
          <a:r>
            <a:rPr lang="it-IT" dirty="0"/>
            <a:t> -1.1</a:t>
          </a:r>
        </a:p>
      </dgm:t>
    </dgm:pt>
    <dgm:pt modelId="{3F0346DA-AFDB-4F54-B949-BA3494745078}" type="parTrans" cxnId="{1A4C2284-8ACF-4099-B937-13D6A39C93CC}">
      <dgm:prSet/>
      <dgm:spPr/>
      <dgm:t>
        <a:bodyPr/>
        <a:lstStyle/>
        <a:p>
          <a:endParaRPr lang="it-IT"/>
        </a:p>
      </dgm:t>
    </dgm:pt>
    <dgm:pt modelId="{D5039C2E-C01D-43C7-8E1B-85D6444715D3}" type="sibTrans" cxnId="{1A4C2284-8ACF-4099-B937-13D6A39C93CC}">
      <dgm:prSet/>
      <dgm:spPr/>
      <dgm:t>
        <a:bodyPr/>
        <a:lstStyle/>
        <a:p>
          <a:endParaRPr lang="it-IT"/>
        </a:p>
      </dgm:t>
    </dgm:pt>
    <dgm:pt modelId="{3BA44EEB-D4D7-4959-BDB6-A0CCA64562BB}">
      <dgm:prSet phldrT="[Testo]" custT="1"/>
      <dgm:spPr/>
      <dgm:t>
        <a:bodyPr/>
        <a:lstStyle/>
        <a:p>
          <a:r>
            <a:rPr lang="it-IT" sz="2800" b="1" dirty="0"/>
            <a:t>Set of services </a:t>
          </a:r>
          <a:r>
            <a:rPr lang="it-IT" sz="2000" dirty="0" err="1"/>
            <a:t>provided</a:t>
          </a:r>
          <a:r>
            <a:rPr lang="it-IT" sz="2000" dirty="0"/>
            <a:t> by partners to </a:t>
          </a:r>
          <a:r>
            <a:rPr lang="it-IT" sz="2000" dirty="0" err="1"/>
            <a:t>SMEs</a:t>
          </a:r>
          <a:endParaRPr lang="it-IT" sz="2800" dirty="0"/>
        </a:p>
      </dgm:t>
    </dgm:pt>
    <dgm:pt modelId="{192A9FC3-CA08-4198-9E6F-97C3A36DA5F1}" type="parTrans" cxnId="{F65CD6F5-014C-46C8-B008-71A54486A7B0}">
      <dgm:prSet/>
      <dgm:spPr/>
      <dgm:t>
        <a:bodyPr/>
        <a:lstStyle/>
        <a:p>
          <a:endParaRPr lang="it-IT"/>
        </a:p>
      </dgm:t>
    </dgm:pt>
    <dgm:pt modelId="{83547285-BD21-4128-858A-EE6291E510EF}" type="sibTrans" cxnId="{F65CD6F5-014C-46C8-B008-71A54486A7B0}">
      <dgm:prSet/>
      <dgm:spPr/>
      <dgm:t>
        <a:bodyPr/>
        <a:lstStyle/>
        <a:p>
          <a:endParaRPr lang="it-IT"/>
        </a:p>
      </dgm:t>
    </dgm:pt>
    <dgm:pt modelId="{2C796A4F-BC02-4029-88F5-7B0C980F4898}">
      <dgm:prSet phldrT="[Testo]" custT="1"/>
      <dgm:spPr/>
      <dgm:t>
        <a:bodyPr/>
        <a:lstStyle/>
        <a:p>
          <a:r>
            <a:rPr lang="it-IT" sz="2000" dirty="0" err="1"/>
            <a:t>SMEs</a:t>
          </a:r>
          <a:r>
            <a:rPr lang="it-IT" sz="2000" dirty="0"/>
            <a:t> partnership  </a:t>
          </a:r>
          <a:r>
            <a:rPr lang="it-IT" sz="2000" dirty="0" err="1"/>
            <a:t>selected</a:t>
          </a:r>
          <a:r>
            <a:rPr lang="it-IT" sz="2000" dirty="0"/>
            <a:t> </a:t>
          </a:r>
          <a:r>
            <a:rPr lang="it-IT" sz="2000" dirty="0" err="1"/>
            <a:t>through</a:t>
          </a:r>
          <a:r>
            <a:rPr lang="it-IT" sz="2000" dirty="0"/>
            <a:t> call</a:t>
          </a:r>
        </a:p>
      </dgm:t>
    </dgm:pt>
    <dgm:pt modelId="{21816AFE-ABA2-40C4-857E-3E288ECB62E9}" type="parTrans" cxnId="{AADF6087-B9D1-4211-800A-1BC6F3E46E58}">
      <dgm:prSet/>
      <dgm:spPr/>
      <dgm:t>
        <a:bodyPr/>
        <a:lstStyle/>
        <a:p>
          <a:endParaRPr lang="it-IT"/>
        </a:p>
      </dgm:t>
    </dgm:pt>
    <dgm:pt modelId="{ACD805F3-F424-48D4-9E2B-68477AE2DEDD}" type="sibTrans" cxnId="{AADF6087-B9D1-4211-800A-1BC6F3E46E58}">
      <dgm:prSet/>
      <dgm:spPr/>
      <dgm:t>
        <a:bodyPr/>
        <a:lstStyle/>
        <a:p>
          <a:endParaRPr lang="it-IT"/>
        </a:p>
      </dgm:t>
    </dgm:pt>
    <dgm:pt modelId="{4BFBC5D0-129B-4419-8CE6-6614FAFBDA4D}">
      <dgm:prSet phldrT="[Testo]" custT="1"/>
      <dgm:spPr/>
      <dgm:t>
        <a:bodyPr/>
        <a:lstStyle/>
        <a:p>
          <a:r>
            <a:rPr lang="it-IT" sz="3200" dirty="0" err="1"/>
            <a:t>Mainly</a:t>
          </a:r>
          <a:r>
            <a:rPr lang="it-IT" sz="3200" dirty="0"/>
            <a:t> services </a:t>
          </a:r>
        </a:p>
      </dgm:t>
    </dgm:pt>
    <dgm:pt modelId="{7A80F431-B533-4941-82E7-47E8450081BC}" type="parTrans" cxnId="{D6DB21C9-56AD-417A-8836-2A6ED5F14ECE}">
      <dgm:prSet/>
      <dgm:spPr/>
      <dgm:t>
        <a:bodyPr/>
        <a:lstStyle/>
        <a:p>
          <a:endParaRPr lang="it-IT"/>
        </a:p>
      </dgm:t>
    </dgm:pt>
    <dgm:pt modelId="{E5326CF8-961E-4FFE-BF25-BF4838C0D44D}" type="sibTrans" cxnId="{D6DB21C9-56AD-417A-8836-2A6ED5F14ECE}">
      <dgm:prSet/>
      <dgm:spPr/>
      <dgm:t>
        <a:bodyPr/>
        <a:lstStyle/>
        <a:p>
          <a:endParaRPr lang="it-IT"/>
        </a:p>
      </dgm:t>
    </dgm:pt>
    <dgm:pt modelId="{95ECE0BB-7F32-4AE4-8D01-A9D8E0A56AB0}">
      <dgm:prSet phldrT="[Testo]" custT="1"/>
      <dgm:spPr/>
      <dgm:t>
        <a:bodyPr/>
        <a:lstStyle/>
        <a:p>
          <a:r>
            <a:rPr lang="it-IT" sz="2800" b="1" u="none" dirty="0"/>
            <a:t>Funds</a:t>
          </a:r>
          <a:r>
            <a:rPr lang="it-IT" sz="2800" b="0" u="none" dirty="0"/>
            <a:t> </a:t>
          </a:r>
          <a:r>
            <a:rPr lang="it-IT" sz="1800" dirty="0"/>
            <a:t>to </a:t>
          </a:r>
          <a:r>
            <a:rPr lang="it-IT" sz="1800" dirty="0" err="1"/>
            <a:t>SMEs</a:t>
          </a:r>
          <a:r>
            <a:rPr lang="it-IT" sz="1800" dirty="0"/>
            <a:t> partnership</a:t>
          </a:r>
          <a:endParaRPr lang="it-IT" sz="2200" dirty="0"/>
        </a:p>
      </dgm:t>
    </dgm:pt>
    <dgm:pt modelId="{9B2DDD59-650E-41D3-B0C1-A978FA01431C}" type="parTrans" cxnId="{CA6460EF-762F-4600-B5D9-F440201D2A3A}">
      <dgm:prSet/>
      <dgm:spPr/>
      <dgm:t>
        <a:bodyPr/>
        <a:lstStyle/>
        <a:p>
          <a:endParaRPr lang="it-IT"/>
        </a:p>
      </dgm:t>
    </dgm:pt>
    <dgm:pt modelId="{24B4FA3F-E127-47AE-8A13-22A31729976D}" type="sibTrans" cxnId="{CA6460EF-762F-4600-B5D9-F440201D2A3A}">
      <dgm:prSet/>
      <dgm:spPr/>
      <dgm:t>
        <a:bodyPr/>
        <a:lstStyle/>
        <a:p>
          <a:endParaRPr lang="it-IT"/>
        </a:p>
      </dgm:t>
    </dgm:pt>
    <dgm:pt modelId="{2B972F41-C67A-428D-A54F-54980C2E6861}">
      <dgm:prSet phldrT="[Testo]"/>
      <dgm:spPr/>
      <dgm:t>
        <a:bodyPr/>
        <a:lstStyle/>
        <a:p>
          <a:r>
            <a:rPr lang="it-IT" dirty="0"/>
            <a:t>To </a:t>
          </a:r>
          <a:r>
            <a:rPr lang="it-IT" dirty="0" err="1"/>
            <a:t>implement</a:t>
          </a:r>
          <a:r>
            <a:rPr lang="it-IT" dirty="0"/>
            <a:t> a project </a:t>
          </a:r>
          <a:r>
            <a:rPr lang="it-IT" dirty="0" err="1"/>
            <a:t>selected</a:t>
          </a:r>
          <a:r>
            <a:rPr lang="it-IT" dirty="0"/>
            <a:t> </a:t>
          </a:r>
          <a:r>
            <a:rPr lang="it-IT" dirty="0" err="1"/>
            <a:t>through</a:t>
          </a:r>
          <a:r>
            <a:rPr lang="it-IT" dirty="0"/>
            <a:t> call</a:t>
          </a:r>
        </a:p>
      </dgm:t>
    </dgm:pt>
    <dgm:pt modelId="{62D8A252-14DE-4A3D-949E-C8DF38784456}" type="parTrans" cxnId="{9EC6497F-0273-4869-AFD1-17AE843BCC92}">
      <dgm:prSet/>
      <dgm:spPr/>
      <dgm:t>
        <a:bodyPr/>
        <a:lstStyle/>
        <a:p>
          <a:endParaRPr lang="it-IT"/>
        </a:p>
      </dgm:t>
    </dgm:pt>
    <dgm:pt modelId="{4EFA6451-A17B-4E42-9979-68A3E58D66FC}" type="sibTrans" cxnId="{9EC6497F-0273-4869-AFD1-17AE843BCC92}">
      <dgm:prSet/>
      <dgm:spPr/>
      <dgm:t>
        <a:bodyPr/>
        <a:lstStyle/>
        <a:p>
          <a:endParaRPr lang="it-IT"/>
        </a:p>
      </dgm:t>
    </dgm:pt>
    <dgm:pt modelId="{28A0247A-FE56-46C0-AD2C-9B114593A3D2}">
      <dgm:prSet phldrT="[Testo]"/>
      <dgm:spPr/>
      <dgm:t>
        <a:bodyPr/>
        <a:lstStyle/>
        <a:p>
          <a:r>
            <a:rPr lang="it-IT" dirty="0" err="1"/>
            <a:t>Incl</a:t>
          </a:r>
          <a:r>
            <a:rPr lang="it-IT" dirty="0"/>
            <a:t>. services or </a:t>
          </a:r>
          <a:r>
            <a:rPr lang="it-IT" dirty="0" err="1"/>
            <a:t>equipment</a:t>
          </a:r>
          <a:r>
            <a:rPr lang="it-IT" dirty="0"/>
            <a:t> (no </a:t>
          </a:r>
          <a:r>
            <a:rPr lang="it-IT" dirty="0" err="1"/>
            <a:t>infrastructures</a:t>
          </a:r>
          <a:r>
            <a:rPr lang="it-IT" dirty="0"/>
            <a:t>)</a:t>
          </a:r>
        </a:p>
      </dgm:t>
    </dgm:pt>
    <dgm:pt modelId="{950CBC6E-AAA5-427A-8BA4-81A2CE25647F}" type="parTrans" cxnId="{DB20FE96-8898-4DFF-85CD-982C4C36EA29}">
      <dgm:prSet/>
      <dgm:spPr/>
      <dgm:t>
        <a:bodyPr/>
        <a:lstStyle/>
        <a:p>
          <a:endParaRPr lang="it-IT"/>
        </a:p>
      </dgm:t>
    </dgm:pt>
    <dgm:pt modelId="{22854427-6EB5-4346-B28D-C47C5537C887}" type="sibTrans" cxnId="{DB20FE96-8898-4DFF-85CD-982C4C36EA29}">
      <dgm:prSet/>
      <dgm:spPr/>
      <dgm:t>
        <a:bodyPr/>
        <a:lstStyle/>
        <a:p>
          <a:endParaRPr lang="it-IT"/>
        </a:p>
      </dgm:t>
    </dgm:pt>
    <dgm:pt modelId="{D032D18B-C3D1-4572-B1F8-34F27FF19949}">
      <dgm:prSet phldrT="[Testo]"/>
      <dgm:spPr/>
      <dgm:t>
        <a:bodyPr/>
        <a:lstStyle/>
        <a:p>
          <a:r>
            <a:rPr lang="it-IT" dirty="0"/>
            <a:t>Vouchers -1.2</a:t>
          </a:r>
        </a:p>
      </dgm:t>
    </dgm:pt>
    <dgm:pt modelId="{B69F39EE-CC66-40FB-BCFE-0234B871C2ED}" type="parTrans" cxnId="{D90CEF50-4600-43EE-A399-CFCFB9DE6449}">
      <dgm:prSet/>
      <dgm:spPr/>
      <dgm:t>
        <a:bodyPr/>
        <a:lstStyle/>
        <a:p>
          <a:endParaRPr lang="it-IT"/>
        </a:p>
      </dgm:t>
    </dgm:pt>
    <dgm:pt modelId="{8BD387C9-6063-4537-B08C-C7EA296C2DE2}" type="sibTrans" cxnId="{D90CEF50-4600-43EE-A399-CFCFB9DE6449}">
      <dgm:prSet/>
      <dgm:spPr/>
      <dgm:t>
        <a:bodyPr/>
        <a:lstStyle/>
        <a:p>
          <a:endParaRPr lang="it-IT"/>
        </a:p>
      </dgm:t>
    </dgm:pt>
    <dgm:pt modelId="{C67E2BAB-116E-4860-903A-E7BDB19AEC86}" type="pres">
      <dgm:prSet presAssocID="{3B414A86-2038-4AFE-AA8A-D2AB6151724E}" presName="theList" presStyleCnt="0">
        <dgm:presLayoutVars>
          <dgm:dir/>
          <dgm:animLvl val="lvl"/>
          <dgm:resizeHandles val="exact"/>
        </dgm:presLayoutVars>
      </dgm:prSet>
      <dgm:spPr/>
    </dgm:pt>
    <dgm:pt modelId="{4E10F91D-FF1B-48E5-A737-56D5778AF7CB}" type="pres">
      <dgm:prSet presAssocID="{26E7BD76-BF21-497D-B1D8-083F8433B499}" presName="compNode" presStyleCnt="0"/>
      <dgm:spPr/>
    </dgm:pt>
    <dgm:pt modelId="{2B547556-9D73-4258-86D1-19A3F96134BB}" type="pres">
      <dgm:prSet presAssocID="{26E7BD76-BF21-497D-B1D8-083F8433B499}" presName="aNode" presStyleLbl="bgShp" presStyleIdx="0" presStyleCnt="2"/>
      <dgm:spPr/>
    </dgm:pt>
    <dgm:pt modelId="{D2C44499-4B57-4310-86B6-48DA08E83D5E}" type="pres">
      <dgm:prSet presAssocID="{26E7BD76-BF21-497D-B1D8-083F8433B499}" presName="textNode" presStyleLbl="bgShp" presStyleIdx="0" presStyleCnt="2"/>
      <dgm:spPr/>
    </dgm:pt>
    <dgm:pt modelId="{48F274C9-4C21-40E0-B6D3-D8C3C5663920}" type="pres">
      <dgm:prSet presAssocID="{26E7BD76-BF21-497D-B1D8-083F8433B499}" presName="compChildNode" presStyleCnt="0"/>
      <dgm:spPr/>
    </dgm:pt>
    <dgm:pt modelId="{1CF963DE-463F-4C25-B518-75C3C1D094A5}" type="pres">
      <dgm:prSet presAssocID="{26E7BD76-BF21-497D-B1D8-083F8433B499}" presName="theInnerList" presStyleCnt="0"/>
      <dgm:spPr/>
    </dgm:pt>
    <dgm:pt modelId="{712ED8D0-5A55-447C-AAD2-2205636E46C1}" type="pres">
      <dgm:prSet presAssocID="{95ECE0BB-7F32-4AE4-8D01-A9D8E0A56AB0}" presName="childNode" presStyleLbl="node1" presStyleIdx="0" presStyleCnt="6">
        <dgm:presLayoutVars>
          <dgm:bulletEnabled val="1"/>
        </dgm:presLayoutVars>
      </dgm:prSet>
      <dgm:spPr/>
    </dgm:pt>
    <dgm:pt modelId="{4566B596-ED16-4F5A-ACB5-FC63053DD631}" type="pres">
      <dgm:prSet presAssocID="{95ECE0BB-7F32-4AE4-8D01-A9D8E0A56AB0}" presName="aSpace2" presStyleCnt="0"/>
      <dgm:spPr/>
    </dgm:pt>
    <dgm:pt modelId="{F18BCFEC-F7F8-45F8-8CC7-EB44A2DAF11C}" type="pres">
      <dgm:prSet presAssocID="{2B972F41-C67A-428D-A54F-54980C2E6861}" presName="childNode" presStyleLbl="node1" presStyleIdx="1" presStyleCnt="6">
        <dgm:presLayoutVars>
          <dgm:bulletEnabled val="1"/>
        </dgm:presLayoutVars>
      </dgm:prSet>
      <dgm:spPr/>
    </dgm:pt>
    <dgm:pt modelId="{4AA8B9F6-7CE9-48CF-B976-7B90ADD7C9CC}" type="pres">
      <dgm:prSet presAssocID="{2B972F41-C67A-428D-A54F-54980C2E6861}" presName="aSpace2" presStyleCnt="0"/>
      <dgm:spPr/>
    </dgm:pt>
    <dgm:pt modelId="{50FAF9DD-387F-4058-8F1D-4CDD4CCFFDA0}" type="pres">
      <dgm:prSet presAssocID="{28A0247A-FE56-46C0-AD2C-9B114593A3D2}" presName="childNode" presStyleLbl="node1" presStyleIdx="2" presStyleCnt="6">
        <dgm:presLayoutVars>
          <dgm:bulletEnabled val="1"/>
        </dgm:presLayoutVars>
      </dgm:prSet>
      <dgm:spPr/>
    </dgm:pt>
    <dgm:pt modelId="{5DADBD9D-5C31-4954-84FD-1E77E02A4473}" type="pres">
      <dgm:prSet presAssocID="{26E7BD76-BF21-497D-B1D8-083F8433B499}" presName="aSpace" presStyleCnt="0"/>
      <dgm:spPr/>
    </dgm:pt>
    <dgm:pt modelId="{CF8DD58E-3B9D-465E-975C-455792873B7A}" type="pres">
      <dgm:prSet presAssocID="{D032D18B-C3D1-4572-B1F8-34F27FF19949}" presName="compNode" presStyleCnt="0"/>
      <dgm:spPr/>
    </dgm:pt>
    <dgm:pt modelId="{176FAE6D-3634-436A-B4B2-6B0BD828EE57}" type="pres">
      <dgm:prSet presAssocID="{D032D18B-C3D1-4572-B1F8-34F27FF19949}" presName="aNode" presStyleLbl="bgShp" presStyleIdx="1" presStyleCnt="2"/>
      <dgm:spPr/>
    </dgm:pt>
    <dgm:pt modelId="{4F191F24-2BCE-4C73-937F-A2C98F4FD9F4}" type="pres">
      <dgm:prSet presAssocID="{D032D18B-C3D1-4572-B1F8-34F27FF19949}" presName="textNode" presStyleLbl="bgShp" presStyleIdx="1" presStyleCnt="2"/>
      <dgm:spPr/>
    </dgm:pt>
    <dgm:pt modelId="{105F1149-6BB7-41B7-8824-6B93D0462DBB}" type="pres">
      <dgm:prSet presAssocID="{D032D18B-C3D1-4572-B1F8-34F27FF19949}" presName="compChildNode" presStyleCnt="0"/>
      <dgm:spPr/>
    </dgm:pt>
    <dgm:pt modelId="{091FB7E1-2908-4757-A971-62FDB24DC0B7}" type="pres">
      <dgm:prSet presAssocID="{D032D18B-C3D1-4572-B1F8-34F27FF19949}" presName="theInnerList" presStyleCnt="0"/>
      <dgm:spPr/>
    </dgm:pt>
    <dgm:pt modelId="{31A1D319-2ABD-480B-8436-F645E232684D}" type="pres">
      <dgm:prSet presAssocID="{3BA44EEB-D4D7-4959-BDB6-A0CCA64562BB}" presName="childNode" presStyleLbl="node1" presStyleIdx="3" presStyleCnt="6">
        <dgm:presLayoutVars>
          <dgm:bulletEnabled val="1"/>
        </dgm:presLayoutVars>
      </dgm:prSet>
      <dgm:spPr/>
    </dgm:pt>
    <dgm:pt modelId="{7AF0E8C3-80A0-4B66-9305-112E08F6EDB0}" type="pres">
      <dgm:prSet presAssocID="{3BA44EEB-D4D7-4959-BDB6-A0CCA64562BB}" presName="aSpace2" presStyleCnt="0"/>
      <dgm:spPr/>
    </dgm:pt>
    <dgm:pt modelId="{C7446741-447B-4305-B5B7-C0DFF7755A5B}" type="pres">
      <dgm:prSet presAssocID="{2C796A4F-BC02-4029-88F5-7B0C980F4898}" presName="childNode" presStyleLbl="node1" presStyleIdx="4" presStyleCnt="6">
        <dgm:presLayoutVars>
          <dgm:bulletEnabled val="1"/>
        </dgm:presLayoutVars>
      </dgm:prSet>
      <dgm:spPr/>
    </dgm:pt>
    <dgm:pt modelId="{A9F9D00C-07CA-4436-9C95-D3B2E86F7BCE}" type="pres">
      <dgm:prSet presAssocID="{2C796A4F-BC02-4029-88F5-7B0C980F4898}" presName="aSpace2" presStyleCnt="0"/>
      <dgm:spPr/>
    </dgm:pt>
    <dgm:pt modelId="{6173187B-182C-4DF8-BE14-69759500EED8}" type="pres">
      <dgm:prSet presAssocID="{4BFBC5D0-129B-4419-8CE6-6614FAFBDA4D}" presName="childNode" presStyleLbl="node1" presStyleIdx="5" presStyleCnt="6">
        <dgm:presLayoutVars>
          <dgm:bulletEnabled val="1"/>
        </dgm:presLayoutVars>
      </dgm:prSet>
      <dgm:spPr/>
    </dgm:pt>
  </dgm:ptLst>
  <dgm:cxnLst>
    <dgm:cxn modelId="{BDDEEB07-3070-4EC6-8950-49060A3C03A3}" type="presOf" srcId="{28A0247A-FE56-46C0-AD2C-9B114593A3D2}" destId="{50FAF9DD-387F-4058-8F1D-4CDD4CCFFDA0}" srcOrd="0" destOrd="0" presId="urn:microsoft.com/office/officeart/2005/8/layout/lProcess2"/>
    <dgm:cxn modelId="{092D1760-6154-41EB-8281-DF887F157B7E}" type="presOf" srcId="{4BFBC5D0-129B-4419-8CE6-6614FAFBDA4D}" destId="{6173187B-182C-4DF8-BE14-69759500EED8}" srcOrd="0" destOrd="0" presId="urn:microsoft.com/office/officeart/2005/8/layout/lProcess2"/>
    <dgm:cxn modelId="{614CF346-6CD7-4069-B96A-755ACA056CBC}" type="presOf" srcId="{D032D18B-C3D1-4572-B1F8-34F27FF19949}" destId="{176FAE6D-3634-436A-B4B2-6B0BD828EE57}" srcOrd="0" destOrd="0" presId="urn:microsoft.com/office/officeart/2005/8/layout/lProcess2"/>
    <dgm:cxn modelId="{6FFE0950-F1D0-4DD8-8846-F70FC8A2B655}" type="presOf" srcId="{2C796A4F-BC02-4029-88F5-7B0C980F4898}" destId="{C7446741-447B-4305-B5B7-C0DFF7755A5B}" srcOrd="0" destOrd="0" presId="urn:microsoft.com/office/officeart/2005/8/layout/lProcess2"/>
    <dgm:cxn modelId="{F36B3D50-4973-4F0C-A11D-7099034ACFD1}" type="presOf" srcId="{3BA44EEB-D4D7-4959-BDB6-A0CCA64562BB}" destId="{31A1D319-2ABD-480B-8436-F645E232684D}" srcOrd="0" destOrd="0" presId="urn:microsoft.com/office/officeart/2005/8/layout/lProcess2"/>
    <dgm:cxn modelId="{D90CEF50-4600-43EE-A399-CFCFB9DE6449}" srcId="{3B414A86-2038-4AFE-AA8A-D2AB6151724E}" destId="{D032D18B-C3D1-4572-B1F8-34F27FF19949}" srcOrd="1" destOrd="0" parTransId="{B69F39EE-CC66-40FB-BCFE-0234B871C2ED}" sibTransId="{8BD387C9-6063-4537-B08C-C7EA296C2DE2}"/>
    <dgm:cxn modelId="{9EC6497F-0273-4869-AFD1-17AE843BCC92}" srcId="{26E7BD76-BF21-497D-B1D8-083F8433B499}" destId="{2B972F41-C67A-428D-A54F-54980C2E6861}" srcOrd="1" destOrd="0" parTransId="{62D8A252-14DE-4A3D-949E-C8DF38784456}" sibTransId="{4EFA6451-A17B-4E42-9979-68A3E58D66FC}"/>
    <dgm:cxn modelId="{1A4C2284-8ACF-4099-B937-13D6A39C93CC}" srcId="{3B414A86-2038-4AFE-AA8A-D2AB6151724E}" destId="{26E7BD76-BF21-497D-B1D8-083F8433B499}" srcOrd="0" destOrd="0" parTransId="{3F0346DA-AFDB-4F54-B949-BA3494745078}" sibTransId="{D5039C2E-C01D-43C7-8E1B-85D6444715D3}"/>
    <dgm:cxn modelId="{AADF6087-B9D1-4211-800A-1BC6F3E46E58}" srcId="{D032D18B-C3D1-4572-B1F8-34F27FF19949}" destId="{2C796A4F-BC02-4029-88F5-7B0C980F4898}" srcOrd="1" destOrd="0" parTransId="{21816AFE-ABA2-40C4-857E-3E288ECB62E9}" sibTransId="{ACD805F3-F424-48D4-9E2B-68477AE2DEDD}"/>
    <dgm:cxn modelId="{DB20FE96-8898-4DFF-85CD-982C4C36EA29}" srcId="{26E7BD76-BF21-497D-B1D8-083F8433B499}" destId="{28A0247A-FE56-46C0-AD2C-9B114593A3D2}" srcOrd="2" destOrd="0" parTransId="{950CBC6E-AAA5-427A-8BA4-81A2CE25647F}" sibTransId="{22854427-6EB5-4346-B28D-C47C5537C887}"/>
    <dgm:cxn modelId="{26DC70C8-623D-4F55-956B-C106C29D8B3A}" type="presOf" srcId="{D032D18B-C3D1-4572-B1F8-34F27FF19949}" destId="{4F191F24-2BCE-4C73-937F-A2C98F4FD9F4}" srcOrd="1" destOrd="0" presId="urn:microsoft.com/office/officeart/2005/8/layout/lProcess2"/>
    <dgm:cxn modelId="{D6DB21C9-56AD-417A-8836-2A6ED5F14ECE}" srcId="{D032D18B-C3D1-4572-B1F8-34F27FF19949}" destId="{4BFBC5D0-129B-4419-8CE6-6614FAFBDA4D}" srcOrd="2" destOrd="0" parTransId="{7A80F431-B533-4941-82E7-47E8450081BC}" sibTransId="{E5326CF8-961E-4FFE-BF25-BF4838C0D44D}"/>
    <dgm:cxn modelId="{CAEC6DCC-B291-4462-9586-1B194451C562}" type="presOf" srcId="{3B414A86-2038-4AFE-AA8A-D2AB6151724E}" destId="{C67E2BAB-116E-4860-903A-E7BDB19AEC86}" srcOrd="0" destOrd="0" presId="urn:microsoft.com/office/officeart/2005/8/layout/lProcess2"/>
    <dgm:cxn modelId="{D9CAC8CE-382F-407B-BB12-3B2DE90F0C20}" type="presOf" srcId="{26E7BD76-BF21-497D-B1D8-083F8433B499}" destId="{D2C44499-4B57-4310-86B6-48DA08E83D5E}" srcOrd="1" destOrd="0" presId="urn:microsoft.com/office/officeart/2005/8/layout/lProcess2"/>
    <dgm:cxn modelId="{84C826DA-BDAF-4356-99AD-1874702E57CF}" type="presOf" srcId="{95ECE0BB-7F32-4AE4-8D01-A9D8E0A56AB0}" destId="{712ED8D0-5A55-447C-AAD2-2205636E46C1}" srcOrd="0" destOrd="0" presId="urn:microsoft.com/office/officeart/2005/8/layout/lProcess2"/>
    <dgm:cxn modelId="{14612FEE-9DE3-432D-9C46-D99240BA2609}" type="presOf" srcId="{26E7BD76-BF21-497D-B1D8-083F8433B499}" destId="{2B547556-9D73-4258-86D1-19A3F96134BB}" srcOrd="0" destOrd="0" presId="urn:microsoft.com/office/officeart/2005/8/layout/lProcess2"/>
    <dgm:cxn modelId="{CA6460EF-762F-4600-B5D9-F440201D2A3A}" srcId="{26E7BD76-BF21-497D-B1D8-083F8433B499}" destId="{95ECE0BB-7F32-4AE4-8D01-A9D8E0A56AB0}" srcOrd="0" destOrd="0" parTransId="{9B2DDD59-650E-41D3-B0C1-A978FA01431C}" sibTransId="{24B4FA3F-E127-47AE-8A13-22A31729976D}"/>
    <dgm:cxn modelId="{F65CD6F5-014C-46C8-B008-71A54486A7B0}" srcId="{D032D18B-C3D1-4572-B1F8-34F27FF19949}" destId="{3BA44EEB-D4D7-4959-BDB6-A0CCA64562BB}" srcOrd="0" destOrd="0" parTransId="{192A9FC3-CA08-4198-9E6F-97C3A36DA5F1}" sibTransId="{83547285-BD21-4128-858A-EE6291E510EF}"/>
    <dgm:cxn modelId="{3728E2FF-192B-40F3-84FC-EFE94F6F5526}" type="presOf" srcId="{2B972F41-C67A-428D-A54F-54980C2E6861}" destId="{F18BCFEC-F7F8-45F8-8CC7-EB44A2DAF11C}" srcOrd="0" destOrd="0" presId="urn:microsoft.com/office/officeart/2005/8/layout/lProcess2"/>
    <dgm:cxn modelId="{94A691BA-B225-4B8D-98DA-27433C8A5859}" type="presParOf" srcId="{C67E2BAB-116E-4860-903A-E7BDB19AEC86}" destId="{4E10F91D-FF1B-48E5-A737-56D5778AF7CB}" srcOrd="0" destOrd="0" presId="urn:microsoft.com/office/officeart/2005/8/layout/lProcess2"/>
    <dgm:cxn modelId="{8F4AEB4F-DC32-4AD5-A4D7-B804DEED87DB}" type="presParOf" srcId="{4E10F91D-FF1B-48E5-A737-56D5778AF7CB}" destId="{2B547556-9D73-4258-86D1-19A3F96134BB}" srcOrd="0" destOrd="0" presId="urn:microsoft.com/office/officeart/2005/8/layout/lProcess2"/>
    <dgm:cxn modelId="{63AA5D4A-279C-4F88-8016-86FFB3E9C193}" type="presParOf" srcId="{4E10F91D-FF1B-48E5-A737-56D5778AF7CB}" destId="{D2C44499-4B57-4310-86B6-48DA08E83D5E}" srcOrd="1" destOrd="0" presId="urn:microsoft.com/office/officeart/2005/8/layout/lProcess2"/>
    <dgm:cxn modelId="{AD4E834A-8B46-4627-923A-71CC957EEF20}" type="presParOf" srcId="{4E10F91D-FF1B-48E5-A737-56D5778AF7CB}" destId="{48F274C9-4C21-40E0-B6D3-D8C3C5663920}" srcOrd="2" destOrd="0" presId="urn:microsoft.com/office/officeart/2005/8/layout/lProcess2"/>
    <dgm:cxn modelId="{1534C5CF-0977-473A-88A9-4BA3FF08DECB}" type="presParOf" srcId="{48F274C9-4C21-40E0-B6D3-D8C3C5663920}" destId="{1CF963DE-463F-4C25-B518-75C3C1D094A5}" srcOrd="0" destOrd="0" presId="urn:microsoft.com/office/officeart/2005/8/layout/lProcess2"/>
    <dgm:cxn modelId="{FB2F8794-2804-48BA-BC1B-AB1F99CF8B67}" type="presParOf" srcId="{1CF963DE-463F-4C25-B518-75C3C1D094A5}" destId="{712ED8D0-5A55-447C-AAD2-2205636E46C1}" srcOrd="0" destOrd="0" presId="urn:microsoft.com/office/officeart/2005/8/layout/lProcess2"/>
    <dgm:cxn modelId="{5090FAC5-94C6-4449-BF9D-F7A8809E3A1D}" type="presParOf" srcId="{1CF963DE-463F-4C25-B518-75C3C1D094A5}" destId="{4566B596-ED16-4F5A-ACB5-FC63053DD631}" srcOrd="1" destOrd="0" presId="urn:microsoft.com/office/officeart/2005/8/layout/lProcess2"/>
    <dgm:cxn modelId="{551BE5FD-4DEE-4E5A-A936-A604DA629926}" type="presParOf" srcId="{1CF963DE-463F-4C25-B518-75C3C1D094A5}" destId="{F18BCFEC-F7F8-45F8-8CC7-EB44A2DAF11C}" srcOrd="2" destOrd="0" presId="urn:microsoft.com/office/officeart/2005/8/layout/lProcess2"/>
    <dgm:cxn modelId="{BA247455-56C5-492A-B6FB-3273E90BFC0E}" type="presParOf" srcId="{1CF963DE-463F-4C25-B518-75C3C1D094A5}" destId="{4AA8B9F6-7CE9-48CF-B976-7B90ADD7C9CC}" srcOrd="3" destOrd="0" presId="urn:microsoft.com/office/officeart/2005/8/layout/lProcess2"/>
    <dgm:cxn modelId="{42007E4B-EE04-470E-8260-55AC52776446}" type="presParOf" srcId="{1CF963DE-463F-4C25-B518-75C3C1D094A5}" destId="{50FAF9DD-387F-4058-8F1D-4CDD4CCFFDA0}" srcOrd="4" destOrd="0" presId="urn:microsoft.com/office/officeart/2005/8/layout/lProcess2"/>
    <dgm:cxn modelId="{556EACB3-2A99-4D1D-B25F-EA8212921646}" type="presParOf" srcId="{C67E2BAB-116E-4860-903A-E7BDB19AEC86}" destId="{5DADBD9D-5C31-4954-84FD-1E77E02A4473}" srcOrd="1" destOrd="0" presId="urn:microsoft.com/office/officeart/2005/8/layout/lProcess2"/>
    <dgm:cxn modelId="{392A6073-A91A-487D-8830-AAC78E6F4C46}" type="presParOf" srcId="{C67E2BAB-116E-4860-903A-E7BDB19AEC86}" destId="{CF8DD58E-3B9D-465E-975C-455792873B7A}" srcOrd="2" destOrd="0" presId="urn:microsoft.com/office/officeart/2005/8/layout/lProcess2"/>
    <dgm:cxn modelId="{4E81A3D1-83CA-4B3A-B970-91CC02E11EDD}" type="presParOf" srcId="{CF8DD58E-3B9D-465E-975C-455792873B7A}" destId="{176FAE6D-3634-436A-B4B2-6B0BD828EE57}" srcOrd="0" destOrd="0" presId="urn:microsoft.com/office/officeart/2005/8/layout/lProcess2"/>
    <dgm:cxn modelId="{830BFB3B-C43F-4ECC-8845-CC5FAF6D3F55}" type="presParOf" srcId="{CF8DD58E-3B9D-465E-975C-455792873B7A}" destId="{4F191F24-2BCE-4C73-937F-A2C98F4FD9F4}" srcOrd="1" destOrd="0" presId="urn:microsoft.com/office/officeart/2005/8/layout/lProcess2"/>
    <dgm:cxn modelId="{4317C763-BCEA-4AC2-8D16-3218754215C5}" type="presParOf" srcId="{CF8DD58E-3B9D-465E-975C-455792873B7A}" destId="{105F1149-6BB7-41B7-8824-6B93D0462DBB}" srcOrd="2" destOrd="0" presId="urn:microsoft.com/office/officeart/2005/8/layout/lProcess2"/>
    <dgm:cxn modelId="{388871BF-5836-415B-92FE-4576C8015047}" type="presParOf" srcId="{105F1149-6BB7-41B7-8824-6B93D0462DBB}" destId="{091FB7E1-2908-4757-A971-62FDB24DC0B7}" srcOrd="0" destOrd="0" presId="urn:microsoft.com/office/officeart/2005/8/layout/lProcess2"/>
    <dgm:cxn modelId="{44F16B0D-DC0B-4EAD-80F3-A626DA464974}" type="presParOf" srcId="{091FB7E1-2908-4757-A971-62FDB24DC0B7}" destId="{31A1D319-2ABD-480B-8436-F645E232684D}" srcOrd="0" destOrd="0" presId="urn:microsoft.com/office/officeart/2005/8/layout/lProcess2"/>
    <dgm:cxn modelId="{E26577F5-6EF9-4B70-9E7C-9354C45F5E35}" type="presParOf" srcId="{091FB7E1-2908-4757-A971-62FDB24DC0B7}" destId="{7AF0E8C3-80A0-4B66-9305-112E08F6EDB0}" srcOrd="1" destOrd="0" presId="urn:microsoft.com/office/officeart/2005/8/layout/lProcess2"/>
    <dgm:cxn modelId="{66C2014E-4979-40AE-A1EC-25C0742D2050}" type="presParOf" srcId="{091FB7E1-2908-4757-A971-62FDB24DC0B7}" destId="{C7446741-447B-4305-B5B7-C0DFF7755A5B}" srcOrd="2" destOrd="0" presId="urn:microsoft.com/office/officeart/2005/8/layout/lProcess2"/>
    <dgm:cxn modelId="{33A1B10B-25A6-48FD-9CEB-3A3453121075}" type="presParOf" srcId="{091FB7E1-2908-4757-A971-62FDB24DC0B7}" destId="{A9F9D00C-07CA-4436-9C95-D3B2E86F7BCE}" srcOrd="3" destOrd="0" presId="urn:microsoft.com/office/officeart/2005/8/layout/lProcess2"/>
    <dgm:cxn modelId="{2588AF60-9948-49DE-9DBE-CE3E34135F35}" type="presParOf" srcId="{091FB7E1-2908-4757-A971-62FDB24DC0B7}" destId="{6173187B-182C-4DF8-BE14-69759500EED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B414A86-2038-4AFE-AA8A-D2AB6151724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it-IT"/>
        </a:p>
      </dgm:t>
    </dgm:pt>
    <dgm:pt modelId="{26E7BD76-BF21-497D-B1D8-083F8433B499}">
      <dgm:prSet phldrT="[Testo]"/>
      <dgm:spPr/>
      <dgm:t>
        <a:bodyPr/>
        <a:lstStyle/>
        <a:p>
          <a:r>
            <a:rPr lang="it-IT" dirty="0"/>
            <a:t>SUPPORT TO </a:t>
          </a:r>
          <a:r>
            <a:rPr lang="it-IT" dirty="0" err="1"/>
            <a:t>SMEs</a:t>
          </a:r>
          <a:r>
            <a:rPr lang="it-IT" dirty="0"/>
            <a:t> to build up </a:t>
          </a:r>
          <a:r>
            <a:rPr lang="it-IT" dirty="0" err="1"/>
            <a:t>SMEs</a:t>
          </a:r>
          <a:r>
            <a:rPr lang="it-IT" dirty="0"/>
            <a:t> partnerships</a:t>
          </a:r>
        </a:p>
      </dgm:t>
    </dgm:pt>
    <dgm:pt modelId="{3F0346DA-AFDB-4F54-B949-BA3494745078}" type="parTrans" cxnId="{1A4C2284-8ACF-4099-B937-13D6A39C93CC}">
      <dgm:prSet/>
      <dgm:spPr/>
      <dgm:t>
        <a:bodyPr/>
        <a:lstStyle/>
        <a:p>
          <a:endParaRPr lang="it-IT"/>
        </a:p>
      </dgm:t>
    </dgm:pt>
    <dgm:pt modelId="{D5039C2E-C01D-43C7-8E1B-85D6444715D3}" type="sibTrans" cxnId="{1A4C2284-8ACF-4099-B937-13D6A39C93CC}">
      <dgm:prSet/>
      <dgm:spPr/>
      <dgm:t>
        <a:bodyPr/>
        <a:lstStyle/>
        <a:p>
          <a:endParaRPr lang="it-IT"/>
        </a:p>
      </dgm:t>
    </dgm:pt>
    <dgm:pt modelId="{6BF36BC5-18C8-4E7B-8131-F1127869EBF3}">
      <dgm:prSet phldrT="[Testo]"/>
      <dgm:spPr/>
      <dgm:t>
        <a:bodyPr/>
        <a:lstStyle/>
        <a:p>
          <a:r>
            <a:rPr lang="it-IT" dirty="0"/>
            <a:t>MONITORING, ASSISTANCE &amp; </a:t>
          </a:r>
          <a:r>
            <a:rPr lang="it-IT" dirty="0" err="1"/>
            <a:t>verification</a:t>
          </a:r>
          <a:endParaRPr lang="it-IT" dirty="0"/>
        </a:p>
      </dgm:t>
    </dgm:pt>
    <dgm:pt modelId="{73773F4C-4B09-4A8F-9044-D2FE5F2A62D9}" type="parTrans" cxnId="{DA80E335-FBB9-48B1-9C51-32EE488B11E0}">
      <dgm:prSet/>
      <dgm:spPr/>
      <dgm:t>
        <a:bodyPr/>
        <a:lstStyle/>
        <a:p>
          <a:endParaRPr lang="it-IT"/>
        </a:p>
      </dgm:t>
    </dgm:pt>
    <dgm:pt modelId="{A2995A22-4EB1-445E-AFF0-8A5C8CE654AD}" type="sibTrans" cxnId="{DA80E335-FBB9-48B1-9C51-32EE488B11E0}">
      <dgm:prSet/>
      <dgm:spPr/>
      <dgm:t>
        <a:bodyPr/>
        <a:lstStyle/>
        <a:p>
          <a:endParaRPr lang="it-IT"/>
        </a:p>
      </dgm:t>
    </dgm:pt>
    <dgm:pt modelId="{32806C58-79E9-4B40-A411-9B1F4C284658}">
      <dgm:prSet phldrT="[Testo]"/>
      <dgm:spPr/>
      <dgm:t>
        <a:bodyPr/>
        <a:lstStyle/>
        <a:p>
          <a:r>
            <a:rPr lang="it-IT" dirty="0"/>
            <a:t>CALL FOR </a:t>
          </a:r>
          <a:r>
            <a:rPr lang="it-IT" dirty="0" err="1"/>
            <a:t>SMEs</a:t>
          </a:r>
          <a:r>
            <a:rPr lang="it-IT" dirty="0"/>
            <a:t> PROJECTS &amp; </a:t>
          </a:r>
          <a:r>
            <a:rPr lang="it-IT" dirty="0" err="1"/>
            <a:t>selection</a:t>
          </a:r>
          <a:endParaRPr lang="it-IT" dirty="0"/>
        </a:p>
        <a:p>
          <a:endParaRPr lang="it-IT" dirty="0"/>
        </a:p>
      </dgm:t>
    </dgm:pt>
    <dgm:pt modelId="{CAAEF153-24A8-464C-BA38-E021871C4BF3}" type="parTrans" cxnId="{3EC7EC35-4CE3-4981-B25D-39C3B0D49122}">
      <dgm:prSet/>
      <dgm:spPr/>
      <dgm:t>
        <a:bodyPr/>
        <a:lstStyle/>
        <a:p>
          <a:endParaRPr lang="it-IT"/>
        </a:p>
      </dgm:t>
    </dgm:pt>
    <dgm:pt modelId="{6D851806-D8C9-4BED-8D78-0B6C30063B34}" type="sibTrans" cxnId="{3EC7EC35-4CE3-4981-B25D-39C3B0D49122}">
      <dgm:prSet/>
      <dgm:spPr/>
      <dgm:t>
        <a:bodyPr/>
        <a:lstStyle/>
        <a:p>
          <a:endParaRPr lang="it-IT"/>
        </a:p>
      </dgm:t>
    </dgm:pt>
    <dgm:pt modelId="{7F4E8669-347B-4EAC-8D5F-846DC8D2F5CD}" type="pres">
      <dgm:prSet presAssocID="{3B414A86-2038-4AFE-AA8A-D2AB6151724E}" presName="Name0" presStyleCnt="0">
        <dgm:presLayoutVars>
          <dgm:dir/>
          <dgm:resizeHandles val="exact"/>
        </dgm:presLayoutVars>
      </dgm:prSet>
      <dgm:spPr/>
    </dgm:pt>
    <dgm:pt modelId="{A4D47509-180C-4E98-8F89-94EBF6572B3E}" type="pres">
      <dgm:prSet presAssocID="{26E7BD76-BF21-497D-B1D8-083F8433B499}" presName="node" presStyleLbl="node1" presStyleIdx="0" presStyleCnt="3">
        <dgm:presLayoutVars>
          <dgm:bulletEnabled val="1"/>
        </dgm:presLayoutVars>
      </dgm:prSet>
      <dgm:spPr/>
    </dgm:pt>
    <dgm:pt modelId="{EE5C7855-6422-44E0-904A-7169EF5A07FF}" type="pres">
      <dgm:prSet presAssocID="{D5039C2E-C01D-43C7-8E1B-85D6444715D3}" presName="sibTrans" presStyleCnt="0"/>
      <dgm:spPr/>
    </dgm:pt>
    <dgm:pt modelId="{7C451265-5A04-4099-BBD8-55833D9581D7}" type="pres">
      <dgm:prSet presAssocID="{32806C58-79E9-4B40-A411-9B1F4C284658}" presName="node" presStyleLbl="node1" presStyleIdx="1" presStyleCnt="3">
        <dgm:presLayoutVars>
          <dgm:bulletEnabled val="1"/>
        </dgm:presLayoutVars>
      </dgm:prSet>
      <dgm:spPr/>
    </dgm:pt>
    <dgm:pt modelId="{8F573CF1-35F8-44CA-B438-FE4943909DB7}" type="pres">
      <dgm:prSet presAssocID="{6D851806-D8C9-4BED-8D78-0B6C30063B34}" presName="sibTrans" presStyleCnt="0"/>
      <dgm:spPr/>
    </dgm:pt>
    <dgm:pt modelId="{11B7C6F6-90AF-4EA5-B9A4-58E2E4CDD660}" type="pres">
      <dgm:prSet presAssocID="{6BF36BC5-18C8-4E7B-8131-F1127869EBF3}" presName="node" presStyleLbl="node1" presStyleIdx="2" presStyleCnt="3">
        <dgm:presLayoutVars>
          <dgm:bulletEnabled val="1"/>
        </dgm:presLayoutVars>
      </dgm:prSet>
      <dgm:spPr/>
    </dgm:pt>
  </dgm:ptLst>
  <dgm:cxnLst>
    <dgm:cxn modelId="{6B9FC230-20BE-49FA-A4FA-AB5034864038}" type="presOf" srcId="{26E7BD76-BF21-497D-B1D8-083F8433B499}" destId="{A4D47509-180C-4E98-8F89-94EBF6572B3E}" srcOrd="0" destOrd="0" presId="urn:microsoft.com/office/officeart/2005/8/layout/hList6"/>
    <dgm:cxn modelId="{DA80E335-FBB9-48B1-9C51-32EE488B11E0}" srcId="{3B414A86-2038-4AFE-AA8A-D2AB6151724E}" destId="{6BF36BC5-18C8-4E7B-8131-F1127869EBF3}" srcOrd="2" destOrd="0" parTransId="{73773F4C-4B09-4A8F-9044-D2FE5F2A62D9}" sibTransId="{A2995A22-4EB1-445E-AFF0-8A5C8CE654AD}"/>
    <dgm:cxn modelId="{3EC7EC35-4CE3-4981-B25D-39C3B0D49122}" srcId="{3B414A86-2038-4AFE-AA8A-D2AB6151724E}" destId="{32806C58-79E9-4B40-A411-9B1F4C284658}" srcOrd="1" destOrd="0" parTransId="{CAAEF153-24A8-464C-BA38-E021871C4BF3}" sibTransId="{6D851806-D8C9-4BED-8D78-0B6C30063B34}"/>
    <dgm:cxn modelId="{BFADDE43-49DF-483E-B0B5-AA84A700DD36}" type="presOf" srcId="{3B414A86-2038-4AFE-AA8A-D2AB6151724E}" destId="{7F4E8669-347B-4EAC-8D5F-846DC8D2F5CD}" srcOrd="0" destOrd="0" presId="urn:microsoft.com/office/officeart/2005/8/layout/hList6"/>
    <dgm:cxn modelId="{1A4C2284-8ACF-4099-B937-13D6A39C93CC}" srcId="{3B414A86-2038-4AFE-AA8A-D2AB6151724E}" destId="{26E7BD76-BF21-497D-B1D8-083F8433B499}" srcOrd="0" destOrd="0" parTransId="{3F0346DA-AFDB-4F54-B949-BA3494745078}" sibTransId="{D5039C2E-C01D-43C7-8E1B-85D6444715D3}"/>
    <dgm:cxn modelId="{938CE0B6-F850-4F11-B7E1-FF49607D0EEC}" type="presOf" srcId="{32806C58-79E9-4B40-A411-9B1F4C284658}" destId="{7C451265-5A04-4099-BBD8-55833D9581D7}" srcOrd="0" destOrd="0" presId="urn:microsoft.com/office/officeart/2005/8/layout/hList6"/>
    <dgm:cxn modelId="{9CB71ECC-41A6-43EC-867D-B31DF0F91D00}" type="presOf" srcId="{6BF36BC5-18C8-4E7B-8131-F1127869EBF3}" destId="{11B7C6F6-90AF-4EA5-B9A4-58E2E4CDD660}" srcOrd="0" destOrd="0" presId="urn:microsoft.com/office/officeart/2005/8/layout/hList6"/>
    <dgm:cxn modelId="{92B4B2D6-1565-47E5-9EE2-480EA327EB6E}" type="presParOf" srcId="{7F4E8669-347B-4EAC-8D5F-846DC8D2F5CD}" destId="{A4D47509-180C-4E98-8F89-94EBF6572B3E}" srcOrd="0" destOrd="0" presId="urn:microsoft.com/office/officeart/2005/8/layout/hList6"/>
    <dgm:cxn modelId="{C6D901D2-7FCE-465D-BC68-4957420238F4}" type="presParOf" srcId="{7F4E8669-347B-4EAC-8D5F-846DC8D2F5CD}" destId="{EE5C7855-6422-44E0-904A-7169EF5A07FF}" srcOrd="1" destOrd="0" presId="urn:microsoft.com/office/officeart/2005/8/layout/hList6"/>
    <dgm:cxn modelId="{7D34BAF8-B64B-495B-BBCC-276256FD9D38}" type="presParOf" srcId="{7F4E8669-347B-4EAC-8D5F-846DC8D2F5CD}" destId="{7C451265-5A04-4099-BBD8-55833D9581D7}" srcOrd="2" destOrd="0" presId="urn:microsoft.com/office/officeart/2005/8/layout/hList6"/>
    <dgm:cxn modelId="{FF81B04A-D754-4CA2-AF0E-E62616376E04}" type="presParOf" srcId="{7F4E8669-347B-4EAC-8D5F-846DC8D2F5CD}" destId="{8F573CF1-35F8-44CA-B438-FE4943909DB7}" srcOrd="3" destOrd="0" presId="urn:microsoft.com/office/officeart/2005/8/layout/hList6"/>
    <dgm:cxn modelId="{E3C05CFB-9CB6-4F82-B6ED-615C64E010B3}" type="presParOf" srcId="{7F4E8669-347B-4EAC-8D5F-846DC8D2F5CD}" destId="{11B7C6F6-90AF-4EA5-B9A4-58E2E4CDD66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B414A86-2038-4AFE-AA8A-D2AB6151724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it-IT"/>
        </a:p>
      </dgm:t>
    </dgm:pt>
    <dgm:pt modelId="{26E7BD76-BF21-497D-B1D8-083F8433B499}">
      <dgm:prSet phldrT="[Testo]"/>
      <dgm:spPr/>
      <dgm:t>
        <a:bodyPr/>
        <a:lstStyle/>
        <a:p>
          <a:r>
            <a:rPr lang="it-IT" dirty="0"/>
            <a:t>SUPPORT TO </a:t>
          </a:r>
          <a:r>
            <a:rPr lang="it-IT" dirty="0" err="1"/>
            <a:t>SMEs</a:t>
          </a:r>
          <a:r>
            <a:rPr lang="it-IT" dirty="0"/>
            <a:t> to build up </a:t>
          </a:r>
          <a:r>
            <a:rPr lang="it-IT" dirty="0" err="1"/>
            <a:t>SMEs</a:t>
          </a:r>
          <a:r>
            <a:rPr lang="it-IT" dirty="0"/>
            <a:t> partnerships</a:t>
          </a:r>
        </a:p>
      </dgm:t>
    </dgm:pt>
    <dgm:pt modelId="{3F0346DA-AFDB-4F54-B949-BA3494745078}" type="parTrans" cxnId="{1A4C2284-8ACF-4099-B937-13D6A39C93CC}">
      <dgm:prSet/>
      <dgm:spPr/>
      <dgm:t>
        <a:bodyPr/>
        <a:lstStyle/>
        <a:p>
          <a:endParaRPr lang="it-IT"/>
        </a:p>
      </dgm:t>
    </dgm:pt>
    <dgm:pt modelId="{D5039C2E-C01D-43C7-8E1B-85D6444715D3}" type="sibTrans" cxnId="{1A4C2284-8ACF-4099-B937-13D6A39C93CC}">
      <dgm:prSet/>
      <dgm:spPr/>
      <dgm:t>
        <a:bodyPr/>
        <a:lstStyle/>
        <a:p>
          <a:endParaRPr lang="it-IT"/>
        </a:p>
      </dgm:t>
    </dgm:pt>
    <dgm:pt modelId="{6BF36BC5-18C8-4E7B-8131-F1127869EBF3}">
      <dgm:prSet phldrT="[Testo]"/>
      <dgm:spPr/>
      <dgm:t>
        <a:bodyPr/>
        <a:lstStyle/>
        <a:p>
          <a:r>
            <a:rPr lang="it-IT" dirty="0"/>
            <a:t>MONITORING, ASSISTANCE &amp; </a:t>
          </a:r>
          <a:r>
            <a:rPr lang="it-IT" dirty="0" err="1"/>
            <a:t>verification</a:t>
          </a:r>
          <a:endParaRPr lang="it-IT" dirty="0"/>
        </a:p>
      </dgm:t>
    </dgm:pt>
    <dgm:pt modelId="{73773F4C-4B09-4A8F-9044-D2FE5F2A62D9}" type="parTrans" cxnId="{DA80E335-FBB9-48B1-9C51-32EE488B11E0}">
      <dgm:prSet/>
      <dgm:spPr/>
      <dgm:t>
        <a:bodyPr/>
        <a:lstStyle/>
        <a:p>
          <a:endParaRPr lang="it-IT"/>
        </a:p>
      </dgm:t>
    </dgm:pt>
    <dgm:pt modelId="{A2995A22-4EB1-445E-AFF0-8A5C8CE654AD}" type="sibTrans" cxnId="{DA80E335-FBB9-48B1-9C51-32EE488B11E0}">
      <dgm:prSet/>
      <dgm:spPr/>
      <dgm:t>
        <a:bodyPr/>
        <a:lstStyle/>
        <a:p>
          <a:endParaRPr lang="it-IT"/>
        </a:p>
      </dgm:t>
    </dgm:pt>
    <dgm:pt modelId="{32806C58-79E9-4B40-A411-9B1F4C284658}">
      <dgm:prSet phldrT="[Testo]"/>
      <dgm:spPr/>
      <dgm:t>
        <a:bodyPr/>
        <a:lstStyle/>
        <a:p>
          <a:r>
            <a:rPr lang="it-IT" dirty="0"/>
            <a:t>CALL FOR </a:t>
          </a:r>
          <a:r>
            <a:rPr lang="it-IT" dirty="0" err="1"/>
            <a:t>SMEs</a:t>
          </a:r>
          <a:r>
            <a:rPr lang="it-IT" dirty="0"/>
            <a:t> PROJECTS &amp; </a:t>
          </a:r>
          <a:r>
            <a:rPr lang="it-IT" dirty="0" err="1"/>
            <a:t>selection</a:t>
          </a:r>
          <a:endParaRPr lang="it-IT" dirty="0"/>
        </a:p>
        <a:p>
          <a:endParaRPr lang="it-IT" dirty="0"/>
        </a:p>
      </dgm:t>
    </dgm:pt>
    <dgm:pt modelId="{CAAEF153-24A8-464C-BA38-E021871C4BF3}" type="parTrans" cxnId="{3EC7EC35-4CE3-4981-B25D-39C3B0D49122}">
      <dgm:prSet/>
      <dgm:spPr/>
      <dgm:t>
        <a:bodyPr/>
        <a:lstStyle/>
        <a:p>
          <a:endParaRPr lang="it-IT"/>
        </a:p>
      </dgm:t>
    </dgm:pt>
    <dgm:pt modelId="{6D851806-D8C9-4BED-8D78-0B6C30063B34}" type="sibTrans" cxnId="{3EC7EC35-4CE3-4981-B25D-39C3B0D49122}">
      <dgm:prSet/>
      <dgm:spPr/>
      <dgm:t>
        <a:bodyPr/>
        <a:lstStyle/>
        <a:p>
          <a:endParaRPr lang="it-IT"/>
        </a:p>
      </dgm:t>
    </dgm:pt>
    <dgm:pt modelId="{7F4E8669-347B-4EAC-8D5F-846DC8D2F5CD}" type="pres">
      <dgm:prSet presAssocID="{3B414A86-2038-4AFE-AA8A-D2AB6151724E}" presName="Name0" presStyleCnt="0">
        <dgm:presLayoutVars>
          <dgm:dir/>
          <dgm:resizeHandles val="exact"/>
        </dgm:presLayoutVars>
      </dgm:prSet>
      <dgm:spPr/>
    </dgm:pt>
    <dgm:pt modelId="{A4D47509-180C-4E98-8F89-94EBF6572B3E}" type="pres">
      <dgm:prSet presAssocID="{26E7BD76-BF21-497D-B1D8-083F8433B499}" presName="node" presStyleLbl="node1" presStyleIdx="0" presStyleCnt="3">
        <dgm:presLayoutVars>
          <dgm:bulletEnabled val="1"/>
        </dgm:presLayoutVars>
      </dgm:prSet>
      <dgm:spPr/>
    </dgm:pt>
    <dgm:pt modelId="{EE5C7855-6422-44E0-904A-7169EF5A07FF}" type="pres">
      <dgm:prSet presAssocID="{D5039C2E-C01D-43C7-8E1B-85D6444715D3}" presName="sibTrans" presStyleCnt="0"/>
      <dgm:spPr/>
    </dgm:pt>
    <dgm:pt modelId="{7C451265-5A04-4099-BBD8-55833D9581D7}" type="pres">
      <dgm:prSet presAssocID="{32806C58-79E9-4B40-A411-9B1F4C284658}" presName="node" presStyleLbl="node1" presStyleIdx="1" presStyleCnt="3">
        <dgm:presLayoutVars>
          <dgm:bulletEnabled val="1"/>
        </dgm:presLayoutVars>
      </dgm:prSet>
      <dgm:spPr/>
    </dgm:pt>
    <dgm:pt modelId="{8F573CF1-35F8-44CA-B438-FE4943909DB7}" type="pres">
      <dgm:prSet presAssocID="{6D851806-D8C9-4BED-8D78-0B6C30063B34}" presName="sibTrans" presStyleCnt="0"/>
      <dgm:spPr/>
    </dgm:pt>
    <dgm:pt modelId="{11B7C6F6-90AF-4EA5-B9A4-58E2E4CDD660}" type="pres">
      <dgm:prSet presAssocID="{6BF36BC5-18C8-4E7B-8131-F1127869EBF3}" presName="node" presStyleLbl="node1" presStyleIdx="2" presStyleCnt="3">
        <dgm:presLayoutVars>
          <dgm:bulletEnabled val="1"/>
        </dgm:presLayoutVars>
      </dgm:prSet>
      <dgm:spPr/>
    </dgm:pt>
  </dgm:ptLst>
  <dgm:cxnLst>
    <dgm:cxn modelId="{6B9FC230-20BE-49FA-A4FA-AB5034864038}" type="presOf" srcId="{26E7BD76-BF21-497D-B1D8-083F8433B499}" destId="{A4D47509-180C-4E98-8F89-94EBF6572B3E}" srcOrd="0" destOrd="0" presId="urn:microsoft.com/office/officeart/2005/8/layout/hList6"/>
    <dgm:cxn modelId="{DA80E335-FBB9-48B1-9C51-32EE488B11E0}" srcId="{3B414A86-2038-4AFE-AA8A-D2AB6151724E}" destId="{6BF36BC5-18C8-4E7B-8131-F1127869EBF3}" srcOrd="2" destOrd="0" parTransId="{73773F4C-4B09-4A8F-9044-D2FE5F2A62D9}" sibTransId="{A2995A22-4EB1-445E-AFF0-8A5C8CE654AD}"/>
    <dgm:cxn modelId="{3EC7EC35-4CE3-4981-B25D-39C3B0D49122}" srcId="{3B414A86-2038-4AFE-AA8A-D2AB6151724E}" destId="{32806C58-79E9-4B40-A411-9B1F4C284658}" srcOrd="1" destOrd="0" parTransId="{CAAEF153-24A8-464C-BA38-E021871C4BF3}" sibTransId="{6D851806-D8C9-4BED-8D78-0B6C30063B34}"/>
    <dgm:cxn modelId="{BFADDE43-49DF-483E-B0B5-AA84A700DD36}" type="presOf" srcId="{3B414A86-2038-4AFE-AA8A-D2AB6151724E}" destId="{7F4E8669-347B-4EAC-8D5F-846DC8D2F5CD}" srcOrd="0" destOrd="0" presId="urn:microsoft.com/office/officeart/2005/8/layout/hList6"/>
    <dgm:cxn modelId="{1A4C2284-8ACF-4099-B937-13D6A39C93CC}" srcId="{3B414A86-2038-4AFE-AA8A-D2AB6151724E}" destId="{26E7BD76-BF21-497D-B1D8-083F8433B499}" srcOrd="0" destOrd="0" parTransId="{3F0346DA-AFDB-4F54-B949-BA3494745078}" sibTransId="{D5039C2E-C01D-43C7-8E1B-85D6444715D3}"/>
    <dgm:cxn modelId="{938CE0B6-F850-4F11-B7E1-FF49607D0EEC}" type="presOf" srcId="{32806C58-79E9-4B40-A411-9B1F4C284658}" destId="{7C451265-5A04-4099-BBD8-55833D9581D7}" srcOrd="0" destOrd="0" presId="urn:microsoft.com/office/officeart/2005/8/layout/hList6"/>
    <dgm:cxn modelId="{9CB71ECC-41A6-43EC-867D-B31DF0F91D00}" type="presOf" srcId="{6BF36BC5-18C8-4E7B-8131-F1127869EBF3}" destId="{11B7C6F6-90AF-4EA5-B9A4-58E2E4CDD660}" srcOrd="0" destOrd="0" presId="urn:microsoft.com/office/officeart/2005/8/layout/hList6"/>
    <dgm:cxn modelId="{92B4B2D6-1565-47E5-9EE2-480EA327EB6E}" type="presParOf" srcId="{7F4E8669-347B-4EAC-8D5F-846DC8D2F5CD}" destId="{A4D47509-180C-4E98-8F89-94EBF6572B3E}" srcOrd="0" destOrd="0" presId="urn:microsoft.com/office/officeart/2005/8/layout/hList6"/>
    <dgm:cxn modelId="{C6D901D2-7FCE-465D-BC68-4957420238F4}" type="presParOf" srcId="{7F4E8669-347B-4EAC-8D5F-846DC8D2F5CD}" destId="{EE5C7855-6422-44E0-904A-7169EF5A07FF}" srcOrd="1" destOrd="0" presId="urn:microsoft.com/office/officeart/2005/8/layout/hList6"/>
    <dgm:cxn modelId="{7D34BAF8-B64B-495B-BBCC-276256FD9D38}" type="presParOf" srcId="{7F4E8669-347B-4EAC-8D5F-846DC8D2F5CD}" destId="{7C451265-5A04-4099-BBD8-55833D9581D7}" srcOrd="2" destOrd="0" presId="urn:microsoft.com/office/officeart/2005/8/layout/hList6"/>
    <dgm:cxn modelId="{FF81B04A-D754-4CA2-AF0E-E62616376E04}" type="presParOf" srcId="{7F4E8669-347B-4EAC-8D5F-846DC8D2F5CD}" destId="{8F573CF1-35F8-44CA-B438-FE4943909DB7}" srcOrd="3" destOrd="0" presId="urn:microsoft.com/office/officeart/2005/8/layout/hList6"/>
    <dgm:cxn modelId="{E3C05CFB-9CB6-4F82-B6ED-615C64E010B3}" type="presParOf" srcId="{7F4E8669-347B-4EAC-8D5F-846DC8D2F5CD}" destId="{11B7C6F6-90AF-4EA5-B9A4-58E2E4CDD66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B414A86-2038-4AFE-AA8A-D2AB6151724E}"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it-IT"/>
        </a:p>
      </dgm:t>
    </dgm:pt>
    <dgm:pt modelId="{26E7BD76-BF21-497D-B1D8-083F8433B499}">
      <dgm:prSet phldrT="[Testo]" custT="1"/>
      <dgm:spPr/>
      <dgm:t>
        <a:bodyPr/>
        <a:lstStyle/>
        <a:p>
          <a:pPr algn="ctr">
            <a:lnSpc>
              <a:spcPct val="100000"/>
            </a:lnSpc>
          </a:pPr>
          <a:r>
            <a:rPr lang="it-IT" sz="2800" b="1" dirty="0">
              <a:solidFill>
                <a:srgbClr val="0070C0"/>
              </a:solidFill>
            </a:rPr>
            <a:t>MAX. 25% MAGMT. MIN. 75% SMES SUPPORT</a:t>
          </a:r>
        </a:p>
      </dgm:t>
    </dgm:pt>
    <dgm:pt modelId="{3F0346DA-AFDB-4F54-B949-BA3494745078}" type="parTrans" cxnId="{1A4C2284-8ACF-4099-B937-13D6A39C93CC}">
      <dgm:prSet/>
      <dgm:spPr/>
      <dgm:t>
        <a:bodyPr/>
        <a:lstStyle/>
        <a:p>
          <a:pPr algn="ctr">
            <a:lnSpc>
              <a:spcPct val="100000"/>
            </a:lnSpc>
          </a:pPr>
          <a:endParaRPr lang="it-IT" sz="3200" b="1">
            <a:solidFill>
              <a:srgbClr val="0070C0"/>
            </a:solidFill>
          </a:endParaRPr>
        </a:p>
      </dgm:t>
    </dgm:pt>
    <dgm:pt modelId="{D5039C2E-C01D-43C7-8E1B-85D6444715D3}" type="sibTrans" cxnId="{1A4C2284-8ACF-4099-B937-13D6A39C93CC}">
      <dgm:prSet/>
      <dgm:spPr/>
      <dgm:t>
        <a:bodyPr/>
        <a:lstStyle/>
        <a:p>
          <a:pPr algn="ctr">
            <a:lnSpc>
              <a:spcPct val="100000"/>
            </a:lnSpc>
          </a:pPr>
          <a:endParaRPr lang="it-IT" sz="3200" b="1">
            <a:solidFill>
              <a:srgbClr val="0070C0"/>
            </a:solidFill>
          </a:endParaRPr>
        </a:p>
      </dgm:t>
    </dgm:pt>
    <dgm:pt modelId="{6BF36BC5-18C8-4E7B-8131-F1127869EBF3}">
      <dgm:prSet phldrT="[Testo]" custT="1"/>
      <dgm:spPr/>
      <dgm:t>
        <a:bodyPr/>
        <a:lstStyle/>
        <a:p>
          <a:pPr algn="ctr">
            <a:lnSpc>
              <a:spcPct val="100000"/>
            </a:lnSpc>
          </a:pPr>
          <a:r>
            <a:rPr lang="it-IT" sz="2800" b="1" dirty="0">
              <a:solidFill>
                <a:srgbClr val="0070C0"/>
              </a:solidFill>
            </a:rPr>
            <a:t>OUT OF 75% SMES SUPPORT: E.G. 50% BEING GRANTS</a:t>
          </a:r>
        </a:p>
      </dgm:t>
    </dgm:pt>
    <dgm:pt modelId="{73773F4C-4B09-4A8F-9044-D2FE5F2A62D9}" type="parTrans" cxnId="{DA80E335-FBB9-48B1-9C51-32EE488B11E0}">
      <dgm:prSet/>
      <dgm:spPr/>
      <dgm:t>
        <a:bodyPr/>
        <a:lstStyle/>
        <a:p>
          <a:pPr algn="ctr">
            <a:lnSpc>
              <a:spcPct val="100000"/>
            </a:lnSpc>
          </a:pPr>
          <a:endParaRPr lang="it-IT" sz="3200" b="1">
            <a:solidFill>
              <a:srgbClr val="0070C0"/>
            </a:solidFill>
          </a:endParaRPr>
        </a:p>
      </dgm:t>
    </dgm:pt>
    <dgm:pt modelId="{A2995A22-4EB1-445E-AFF0-8A5C8CE654AD}" type="sibTrans" cxnId="{DA80E335-FBB9-48B1-9C51-32EE488B11E0}">
      <dgm:prSet/>
      <dgm:spPr/>
      <dgm:t>
        <a:bodyPr/>
        <a:lstStyle/>
        <a:p>
          <a:pPr algn="ctr">
            <a:lnSpc>
              <a:spcPct val="100000"/>
            </a:lnSpc>
          </a:pPr>
          <a:endParaRPr lang="it-IT" sz="3200" b="1">
            <a:solidFill>
              <a:srgbClr val="0070C0"/>
            </a:solidFill>
          </a:endParaRPr>
        </a:p>
      </dgm:t>
    </dgm:pt>
    <dgm:pt modelId="{32806C58-79E9-4B40-A411-9B1F4C284658}">
      <dgm:prSet phldrT="[Testo]" custT="1"/>
      <dgm:spPr/>
      <dgm:t>
        <a:bodyPr/>
        <a:lstStyle/>
        <a:p>
          <a:pPr algn="ctr">
            <a:lnSpc>
              <a:spcPct val="100000"/>
            </a:lnSpc>
          </a:pPr>
          <a:r>
            <a:rPr lang="it-IT" sz="2800" b="1" dirty="0">
              <a:solidFill>
                <a:srgbClr val="0070C0"/>
              </a:solidFill>
            </a:rPr>
            <a:t>LP MAY HAVE BIGGER SHARE OF MANAGEMENT</a:t>
          </a:r>
        </a:p>
      </dgm:t>
    </dgm:pt>
    <dgm:pt modelId="{CAAEF153-24A8-464C-BA38-E021871C4BF3}" type="parTrans" cxnId="{3EC7EC35-4CE3-4981-B25D-39C3B0D49122}">
      <dgm:prSet/>
      <dgm:spPr/>
      <dgm:t>
        <a:bodyPr/>
        <a:lstStyle/>
        <a:p>
          <a:pPr algn="ctr">
            <a:lnSpc>
              <a:spcPct val="100000"/>
            </a:lnSpc>
          </a:pPr>
          <a:endParaRPr lang="it-IT" sz="3200" b="1">
            <a:solidFill>
              <a:srgbClr val="0070C0"/>
            </a:solidFill>
          </a:endParaRPr>
        </a:p>
      </dgm:t>
    </dgm:pt>
    <dgm:pt modelId="{6D851806-D8C9-4BED-8D78-0B6C30063B34}" type="sibTrans" cxnId="{3EC7EC35-4CE3-4981-B25D-39C3B0D49122}">
      <dgm:prSet/>
      <dgm:spPr/>
      <dgm:t>
        <a:bodyPr/>
        <a:lstStyle/>
        <a:p>
          <a:pPr algn="ctr">
            <a:lnSpc>
              <a:spcPct val="100000"/>
            </a:lnSpc>
          </a:pPr>
          <a:endParaRPr lang="it-IT" sz="3200" b="1">
            <a:solidFill>
              <a:srgbClr val="0070C0"/>
            </a:solidFill>
          </a:endParaRPr>
        </a:p>
      </dgm:t>
    </dgm:pt>
    <dgm:pt modelId="{B0BD603B-9F40-4A89-97F1-80508594DA45}">
      <dgm:prSet phldrT="[Testo]" custT="1"/>
      <dgm:spPr/>
      <dgm:t>
        <a:bodyPr/>
        <a:lstStyle/>
        <a:p>
          <a:pPr algn="ctr">
            <a:lnSpc>
              <a:spcPct val="100000"/>
            </a:lnSpc>
          </a:pPr>
          <a:r>
            <a:rPr lang="it-IT" sz="2800" b="1" dirty="0">
              <a:solidFill>
                <a:srgbClr val="0070C0"/>
              </a:solidFill>
            </a:rPr>
            <a:t>25% OTHER SUPPORT TO </a:t>
          </a:r>
          <a:r>
            <a:rPr lang="it-IT" sz="2800" b="1" dirty="0" err="1">
              <a:solidFill>
                <a:srgbClr val="0070C0"/>
              </a:solidFill>
            </a:rPr>
            <a:t>SMEs</a:t>
          </a:r>
          <a:endParaRPr lang="it-IT" sz="2800" b="1" dirty="0">
            <a:solidFill>
              <a:srgbClr val="0070C0"/>
            </a:solidFill>
          </a:endParaRPr>
        </a:p>
      </dgm:t>
    </dgm:pt>
    <dgm:pt modelId="{DF712712-4103-4CC3-9FBD-2537F373BDA1}" type="parTrans" cxnId="{3E976475-E057-4D5F-B04C-2BD52F75C2A4}">
      <dgm:prSet/>
      <dgm:spPr/>
      <dgm:t>
        <a:bodyPr/>
        <a:lstStyle/>
        <a:p>
          <a:pPr algn="ctr">
            <a:lnSpc>
              <a:spcPct val="100000"/>
            </a:lnSpc>
          </a:pPr>
          <a:endParaRPr lang="it-IT" sz="3200" b="1">
            <a:solidFill>
              <a:srgbClr val="0070C0"/>
            </a:solidFill>
          </a:endParaRPr>
        </a:p>
      </dgm:t>
    </dgm:pt>
    <dgm:pt modelId="{41E15098-038A-4FE1-80F0-615B9605B9F3}" type="sibTrans" cxnId="{3E976475-E057-4D5F-B04C-2BD52F75C2A4}">
      <dgm:prSet/>
      <dgm:spPr/>
      <dgm:t>
        <a:bodyPr/>
        <a:lstStyle/>
        <a:p>
          <a:pPr algn="ctr">
            <a:lnSpc>
              <a:spcPct val="100000"/>
            </a:lnSpc>
          </a:pPr>
          <a:endParaRPr lang="it-IT" sz="3200" b="1">
            <a:solidFill>
              <a:srgbClr val="0070C0"/>
            </a:solidFill>
          </a:endParaRPr>
        </a:p>
      </dgm:t>
    </dgm:pt>
    <dgm:pt modelId="{9BE6D81C-F2D2-4C97-8E6A-65188DB7C673}" type="pres">
      <dgm:prSet presAssocID="{3B414A86-2038-4AFE-AA8A-D2AB6151724E}" presName="Name0" presStyleCnt="0">
        <dgm:presLayoutVars>
          <dgm:chMax val="7"/>
          <dgm:dir/>
          <dgm:animLvl val="lvl"/>
          <dgm:resizeHandles val="exact"/>
        </dgm:presLayoutVars>
      </dgm:prSet>
      <dgm:spPr/>
    </dgm:pt>
    <dgm:pt modelId="{C2C8CAD9-05BC-4328-81C2-621A0AB23C6D}" type="pres">
      <dgm:prSet presAssocID="{26E7BD76-BF21-497D-B1D8-083F8433B499}" presName="circle1" presStyleLbl="node1" presStyleIdx="0" presStyleCnt="4"/>
      <dgm:spPr/>
    </dgm:pt>
    <dgm:pt modelId="{F73103B9-F12B-4F13-9249-302E2530756A}" type="pres">
      <dgm:prSet presAssocID="{26E7BD76-BF21-497D-B1D8-083F8433B499}" presName="space" presStyleCnt="0"/>
      <dgm:spPr/>
    </dgm:pt>
    <dgm:pt modelId="{DFC2DFF4-9F0B-4249-BB12-D20204FCD919}" type="pres">
      <dgm:prSet presAssocID="{26E7BD76-BF21-497D-B1D8-083F8433B499}" presName="rect1" presStyleLbl="alignAcc1" presStyleIdx="0" presStyleCnt="4"/>
      <dgm:spPr/>
    </dgm:pt>
    <dgm:pt modelId="{19A90081-7DD1-4998-B13F-28B9E21D82B8}" type="pres">
      <dgm:prSet presAssocID="{32806C58-79E9-4B40-A411-9B1F4C284658}" presName="vertSpace2" presStyleLbl="node1" presStyleIdx="0" presStyleCnt="4"/>
      <dgm:spPr/>
    </dgm:pt>
    <dgm:pt modelId="{936138AF-50A5-46C6-926E-22D7A71E2658}" type="pres">
      <dgm:prSet presAssocID="{32806C58-79E9-4B40-A411-9B1F4C284658}" presName="circle2" presStyleLbl="node1" presStyleIdx="1" presStyleCnt="4"/>
      <dgm:spPr/>
    </dgm:pt>
    <dgm:pt modelId="{65C6F46A-7A00-4044-9D88-D7F965718BE5}" type="pres">
      <dgm:prSet presAssocID="{32806C58-79E9-4B40-A411-9B1F4C284658}" presName="rect2" presStyleLbl="alignAcc1" presStyleIdx="1" presStyleCnt="4"/>
      <dgm:spPr/>
    </dgm:pt>
    <dgm:pt modelId="{A5ACA3C2-46E4-4878-ABE0-6F82A8DD45A2}" type="pres">
      <dgm:prSet presAssocID="{6BF36BC5-18C8-4E7B-8131-F1127869EBF3}" presName="vertSpace3" presStyleLbl="node1" presStyleIdx="1" presStyleCnt="4"/>
      <dgm:spPr/>
    </dgm:pt>
    <dgm:pt modelId="{3935D15D-D273-4A43-A293-66E5ED91B6B9}" type="pres">
      <dgm:prSet presAssocID="{6BF36BC5-18C8-4E7B-8131-F1127869EBF3}" presName="circle3" presStyleLbl="node1" presStyleIdx="2" presStyleCnt="4"/>
      <dgm:spPr/>
    </dgm:pt>
    <dgm:pt modelId="{489E2D67-9FD0-488C-9C10-ED58496D0459}" type="pres">
      <dgm:prSet presAssocID="{6BF36BC5-18C8-4E7B-8131-F1127869EBF3}" presName="rect3" presStyleLbl="alignAcc1" presStyleIdx="2" presStyleCnt="4"/>
      <dgm:spPr/>
    </dgm:pt>
    <dgm:pt modelId="{80206DA9-5230-4003-A755-7ECD4880D1A6}" type="pres">
      <dgm:prSet presAssocID="{B0BD603B-9F40-4A89-97F1-80508594DA45}" presName="vertSpace4" presStyleLbl="node1" presStyleIdx="2" presStyleCnt="4"/>
      <dgm:spPr/>
    </dgm:pt>
    <dgm:pt modelId="{18C307CC-900A-4748-BBAE-C7C80EC6EC8C}" type="pres">
      <dgm:prSet presAssocID="{B0BD603B-9F40-4A89-97F1-80508594DA45}" presName="circle4" presStyleLbl="node1" presStyleIdx="3" presStyleCnt="4"/>
      <dgm:spPr/>
    </dgm:pt>
    <dgm:pt modelId="{1FCF06DA-E277-40B7-8E6F-D29488FB2275}" type="pres">
      <dgm:prSet presAssocID="{B0BD603B-9F40-4A89-97F1-80508594DA45}" presName="rect4" presStyleLbl="alignAcc1" presStyleIdx="3" presStyleCnt="4"/>
      <dgm:spPr/>
    </dgm:pt>
    <dgm:pt modelId="{86BD8C28-A50F-4B5A-9EDC-E5D01948DF32}" type="pres">
      <dgm:prSet presAssocID="{26E7BD76-BF21-497D-B1D8-083F8433B499}" presName="rect1ParTxNoCh" presStyleLbl="alignAcc1" presStyleIdx="3" presStyleCnt="4">
        <dgm:presLayoutVars>
          <dgm:chMax val="1"/>
          <dgm:bulletEnabled val="1"/>
        </dgm:presLayoutVars>
      </dgm:prSet>
      <dgm:spPr/>
    </dgm:pt>
    <dgm:pt modelId="{5947B230-5E4C-4D80-A96C-948FED177B02}" type="pres">
      <dgm:prSet presAssocID="{32806C58-79E9-4B40-A411-9B1F4C284658}" presName="rect2ParTxNoCh" presStyleLbl="alignAcc1" presStyleIdx="3" presStyleCnt="4">
        <dgm:presLayoutVars>
          <dgm:chMax val="1"/>
          <dgm:bulletEnabled val="1"/>
        </dgm:presLayoutVars>
      </dgm:prSet>
      <dgm:spPr/>
    </dgm:pt>
    <dgm:pt modelId="{E39E399C-7054-4ACE-B32F-52503B591E29}" type="pres">
      <dgm:prSet presAssocID="{6BF36BC5-18C8-4E7B-8131-F1127869EBF3}" presName="rect3ParTxNoCh" presStyleLbl="alignAcc1" presStyleIdx="3" presStyleCnt="4">
        <dgm:presLayoutVars>
          <dgm:chMax val="1"/>
          <dgm:bulletEnabled val="1"/>
        </dgm:presLayoutVars>
      </dgm:prSet>
      <dgm:spPr/>
    </dgm:pt>
    <dgm:pt modelId="{5C8128BB-E001-4E61-A60E-8C7A5B042CE2}" type="pres">
      <dgm:prSet presAssocID="{B0BD603B-9F40-4A89-97F1-80508594DA45}" presName="rect4ParTxNoCh" presStyleLbl="alignAcc1" presStyleIdx="3" presStyleCnt="4">
        <dgm:presLayoutVars>
          <dgm:chMax val="1"/>
          <dgm:bulletEnabled val="1"/>
        </dgm:presLayoutVars>
      </dgm:prSet>
      <dgm:spPr/>
    </dgm:pt>
  </dgm:ptLst>
  <dgm:cxnLst>
    <dgm:cxn modelId="{DA8B4804-675C-40B5-B262-39E7E21C8080}" type="presOf" srcId="{B0BD603B-9F40-4A89-97F1-80508594DA45}" destId="{1FCF06DA-E277-40B7-8E6F-D29488FB2275}" srcOrd="0" destOrd="0" presId="urn:microsoft.com/office/officeart/2005/8/layout/target3"/>
    <dgm:cxn modelId="{D20F0810-11BF-4D6F-8037-019DAB7663FE}" type="presOf" srcId="{26E7BD76-BF21-497D-B1D8-083F8433B499}" destId="{86BD8C28-A50F-4B5A-9EDC-E5D01948DF32}" srcOrd="1" destOrd="0" presId="urn:microsoft.com/office/officeart/2005/8/layout/target3"/>
    <dgm:cxn modelId="{09F27813-A5B4-4885-AE8B-58D1EEC63115}" type="presOf" srcId="{32806C58-79E9-4B40-A411-9B1F4C284658}" destId="{65C6F46A-7A00-4044-9D88-D7F965718BE5}" srcOrd="0" destOrd="0" presId="urn:microsoft.com/office/officeart/2005/8/layout/target3"/>
    <dgm:cxn modelId="{71B73B2E-DA44-4BC2-81F3-CBC67F4E3EF3}" type="presOf" srcId="{26E7BD76-BF21-497D-B1D8-083F8433B499}" destId="{DFC2DFF4-9F0B-4249-BB12-D20204FCD919}" srcOrd="0" destOrd="0" presId="urn:microsoft.com/office/officeart/2005/8/layout/target3"/>
    <dgm:cxn modelId="{DA80E335-FBB9-48B1-9C51-32EE488B11E0}" srcId="{3B414A86-2038-4AFE-AA8A-D2AB6151724E}" destId="{6BF36BC5-18C8-4E7B-8131-F1127869EBF3}" srcOrd="2" destOrd="0" parTransId="{73773F4C-4B09-4A8F-9044-D2FE5F2A62D9}" sibTransId="{A2995A22-4EB1-445E-AFF0-8A5C8CE654AD}"/>
    <dgm:cxn modelId="{3EC7EC35-4CE3-4981-B25D-39C3B0D49122}" srcId="{3B414A86-2038-4AFE-AA8A-D2AB6151724E}" destId="{32806C58-79E9-4B40-A411-9B1F4C284658}" srcOrd="1" destOrd="0" parTransId="{CAAEF153-24A8-464C-BA38-E021871C4BF3}" sibTransId="{6D851806-D8C9-4BED-8D78-0B6C30063B34}"/>
    <dgm:cxn modelId="{A2ED2270-F1CC-4182-89BB-AB63956C9B50}" type="presOf" srcId="{3B414A86-2038-4AFE-AA8A-D2AB6151724E}" destId="{9BE6D81C-F2D2-4C97-8E6A-65188DB7C673}" srcOrd="0" destOrd="0" presId="urn:microsoft.com/office/officeart/2005/8/layout/target3"/>
    <dgm:cxn modelId="{3E976475-E057-4D5F-B04C-2BD52F75C2A4}" srcId="{3B414A86-2038-4AFE-AA8A-D2AB6151724E}" destId="{B0BD603B-9F40-4A89-97F1-80508594DA45}" srcOrd="3" destOrd="0" parTransId="{DF712712-4103-4CC3-9FBD-2537F373BDA1}" sibTransId="{41E15098-038A-4FE1-80F0-615B9605B9F3}"/>
    <dgm:cxn modelId="{1A4C2284-8ACF-4099-B937-13D6A39C93CC}" srcId="{3B414A86-2038-4AFE-AA8A-D2AB6151724E}" destId="{26E7BD76-BF21-497D-B1D8-083F8433B499}" srcOrd="0" destOrd="0" parTransId="{3F0346DA-AFDB-4F54-B949-BA3494745078}" sibTransId="{D5039C2E-C01D-43C7-8E1B-85D6444715D3}"/>
    <dgm:cxn modelId="{9EEC2CC6-EBA1-4FB9-B8B3-D9FF9CAACFBC}" type="presOf" srcId="{6BF36BC5-18C8-4E7B-8131-F1127869EBF3}" destId="{E39E399C-7054-4ACE-B32F-52503B591E29}" srcOrd="1" destOrd="0" presId="urn:microsoft.com/office/officeart/2005/8/layout/target3"/>
    <dgm:cxn modelId="{49B875CC-E7E5-4966-A727-8FFC57595403}" type="presOf" srcId="{6BF36BC5-18C8-4E7B-8131-F1127869EBF3}" destId="{489E2D67-9FD0-488C-9C10-ED58496D0459}" srcOrd="0" destOrd="0" presId="urn:microsoft.com/office/officeart/2005/8/layout/target3"/>
    <dgm:cxn modelId="{B7C21AFC-D71F-44BE-99A2-E3FFC0D9B120}" type="presOf" srcId="{B0BD603B-9F40-4A89-97F1-80508594DA45}" destId="{5C8128BB-E001-4E61-A60E-8C7A5B042CE2}" srcOrd="1" destOrd="0" presId="urn:microsoft.com/office/officeart/2005/8/layout/target3"/>
    <dgm:cxn modelId="{FF359FFE-E3D2-4C63-A2D9-B1D40377A566}" type="presOf" srcId="{32806C58-79E9-4B40-A411-9B1F4C284658}" destId="{5947B230-5E4C-4D80-A96C-948FED177B02}" srcOrd="1" destOrd="0" presId="urn:microsoft.com/office/officeart/2005/8/layout/target3"/>
    <dgm:cxn modelId="{269F000A-CE73-4125-B5F2-0056B0136146}" type="presParOf" srcId="{9BE6D81C-F2D2-4C97-8E6A-65188DB7C673}" destId="{C2C8CAD9-05BC-4328-81C2-621A0AB23C6D}" srcOrd="0" destOrd="0" presId="urn:microsoft.com/office/officeart/2005/8/layout/target3"/>
    <dgm:cxn modelId="{E7F3DBAB-44E3-4499-BAA5-AA374C174439}" type="presParOf" srcId="{9BE6D81C-F2D2-4C97-8E6A-65188DB7C673}" destId="{F73103B9-F12B-4F13-9249-302E2530756A}" srcOrd="1" destOrd="0" presId="urn:microsoft.com/office/officeart/2005/8/layout/target3"/>
    <dgm:cxn modelId="{9F4CD26A-F6CB-4680-9C94-A00C71422E82}" type="presParOf" srcId="{9BE6D81C-F2D2-4C97-8E6A-65188DB7C673}" destId="{DFC2DFF4-9F0B-4249-BB12-D20204FCD919}" srcOrd="2" destOrd="0" presId="urn:microsoft.com/office/officeart/2005/8/layout/target3"/>
    <dgm:cxn modelId="{D5A66FE1-22BE-45B7-AB09-B91505E42CE8}" type="presParOf" srcId="{9BE6D81C-F2D2-4C97-8E6A-65188DB7C673}" destId="{19A90081-7DD1-4998-B13F-28B9E21D82B8}" srcOrd="3" destOrd="0" presId="urn:microsoft.com/office/officeart/2005/8/layout/target3"/>
    <dgm:cxn modelId="{D17A21E3-7234-4A8C-821C-6805EE9C06C8}" type="presParOf" srcId="{9BE6D81C-F2D2-4C97-8E6A-65188DB7C673}" destId="{936138AF-50A5-46C6-926E-22D7A71E2658}" srcOrd="4" destOrd="0" presId="urn:microsoft.com/office/officeart/2005/8/layout/target3"/>
    <dgm:cxn modelId="{DA3FEC0B-6A1F-4AB6-BC81-2F83462972E5}" type="presParOf" srcId="{9BE6D81C-F2D2-4C97-8E6A-65188DB7C673}" destId="{65C6F46A-7A00-4044-9D88-D7F965718BE5}" srcOrd="5" destOrd="0" presId="urn:microsoft.com/office/officeart/2005/8/layout/target3"/>
    <dgm:cxn modelId="{97C58BF1-2265-48CD-B617-207CC3281902}" type="presParOf" srcId="{9BE6D81C-F2D2-4C97-8E6A-65188DB7C673}" destId="{A5ACA3C2-46E4-4878-ABE0-6F82A8DD45A2}" srcOrd="6" destOrd="0" presId="urn:microsoft.com/office/officeart/2005/8/layout/target3"/>
    <dgm:cxn modelId="{4F793E01-622F-4E9C-88AD-23A5641E18E7}" type="presParOf" srcId="{9BE6D81C-F2D2-4C97-8E6A-65188DB7C673}" destId="{3935D15D-D273-4A43-A293-66E5ED91B6B9}" srcOrd="7" destOrd="0" presId="urn:microsoft.com/office/officeart/2005/8/layout/target3"/>
    <dgm:cxn modelId="{7887F14E-39D0-4149-BC06-B5BE03E0F9CF}" type="presParOf" srcId="{9BE6D81C-F2D2-4C97-8E6A-65188DB7C673}" destId="{489E2D67-9FD0-488C-9C10-ED58496D0459}" srcOrd="8" destOrd="0" presId="urn:microsoft.com/office/officeart/2005/8/layout/target3"/>
    <dgm:cxn modelId="{356CA47C-445B-40DE-A2F0-A2BBBE714818}" type="presParOf" srcId="{9BE6D81C-F2D2-4C97-8E6A-65188DB7C673}" destId="{80206DA9-5230-4003-A755-7ECD4880D1A6}" srcOrd="9" destOrd="0" presId="urn:microsoft.com/office/officeart/2005/8/layout/target3"/>
    <dgm:cxn modelId="{AE76143C-7F1C-4173-8F2F-DAC7C63A2E4F}" type="presParOf" srcId="{9BE6D81C-F2D2-4C97-8E6A-65188DB7C673}" destId="{18C307CC-900A-4748-BBAE-C7C80EC6EC8C}" srcOrd="10" destOrd="0" presId="urn:microsoft.com/office/officeart/2005/8/layout/target3"/>
    <dgm:cxn modelId="{DB76B3D2-C224-4272-8F82-3D9170D71243}" type="presParOf" srcId="{9BE6D81C-F2D2-4C97-8E6A-65188DB7C673}" destId="{1FCF06DA-E277-40B7-8E6F-D29488FB2275}" srcOrd="11" destOrd="0" presId="urn:microsoft.com/office/officeart/2005/8/layout/target3"/>
    <dgm:cxn modelId="{3CACDAFE-E669-4122-AB15-18508517E902}" type="presParOf" srcId="{9BE6D81C-F2D2-4C97-8E6A-65188DB7C673}" destId="{86BD8C28-A50F-4B5A-9EDC-E5D01948DF32}" srcOrd="12" destOrd="0" presId="urn:microsoft.com/office/officeart/2005/8/layout/target3"/>
    <dgm:cxn modelId="{94EFCB98-7DAD-41BB-9AA8-EB3652008C72}" type="presParOf" srcId="{9BE6D81C-F2D2-4C97-8E6A-65188DB7C673}" destId="{5947B230-5E4C-4D80-A96C-948FED177B02}" srcOrd="13" destOrd="0" presId="urn:microsoft.com/office/officeart/2005/8/layout/target3"/>
    <dgm:cxn modelId="{8F8403B0-7F34-4895-8137-1184426A99B3}" type="presParOf" srcId="{9BE6D81C-F2D2-4C97-8E6A-65188DB7C673}" destId="{E39E399C-7054-4ACE-B32F-52503B591E29}" srcOrd="14" destOrd="0" presId="urn:microsoft.com/office/officeart/2005/8/layout/target3"/>
    <dgm:cxn modelId="{52A2379F-D0B7-42D9-BFF1-144D97B19D79}" type="presParOf" srcId="{9BE6D81C-F2D2-4C97-8E6A-65188DB7C673}" destId="{5C8128BB-E001-4E61-A60E-8C7A5B042CE2}"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117E4D4-364B-420E-9C4E-EC6B1F0A3FD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it-IT"/>
        </a:p>
      </dgm:t>
    </dgm:pt>
    <dgm:pt modelId="{950749F0-26D4-41BC-B4CA-518D7E90D5E0}">
      <dgm:prSet phldrT="[Testo]" custT="1"/>
      <dgm:spPr/>
      <dgm:t>
        <a:bodyPr/>
        <a:lstStyle/>
        <a:p>
          <a:r>
            <a:rPr lang="it-IT" sz="2800" dirty="0"/>
            <a:t>25% </a:t>
          </a:r>
        </a:p>
      </dgm:t>
    </dgm:pt>
    <dgm:pt modelId="{E63E9430-93B9-42D7-A937-275F7A1C0CED}" type="parTrans" cxnId="{C3C361F9-12B2-42C2-89B6-68F14878D769}">
      <dgm:prSet/>
      <dgm:spPr/>
      <dgm:t>
        <a:bodyPr/>
        <a:lstStyle/>
        <a:p>
          <a:endParaRPr lang="it-IT"/>
        </a:p>
      </dgm:t>
    </dgm:pt>
    <dgm:pt modelId="{F8FCA692-60B6-4931-A07E-57DDC1CD50AF}" type="sibTrans" cxnId="{C3C361F9-12B2-42C2-89B6-68F14878D769}">
      <dgm:prSet/>
      <dgm:spPr/>
      <dgm:t>
        <a:bodyPr/>
        <a:lstStyle/>
        <a:p>
          <a:endParaRPr lang="it-IT"/>
        </a:p>
      </dgm:t>
    </dgm:pt>
    <dgm:pt modelId="{4E4369F0-3040-4D32-A87F-CF78C80EC4C7}">
      <dgm:prSet phldrT="[Testo]"/>
      <dgm:spPr/>
      <dgm:t>
        <a:bodyPr/>
        <a:lstStyle/>
        <a:p>
          <a:r>
            <a:rPr lang="it-IT" dirty="0"/>
            <a:t>MGMT. COSTS</a:t>
          </a:r>
        </a:p>
      </dgm:t>
    </dgm:pt>
    <dgm:pt modelId="{6EF58C43-6EDC-49DB-A61D-A6923C4969B3}" type="parTrans" cxnId="{BB52B9D4-2003-4FA1-B693-D60E59A6FC9D}">
      <dgm:prSet/>
      <dgm:spPr/>
      <dgm:t>
        <a:bodyPr/>
        <a:lstStyle/>
        <a:p>
          <a:endParaRPr lang="it-IT"/>
        </a:p>
      </dgm:t>
    </dgm:pt>
    <dgm:pt modelId="{AEF24090-29FD-4632-8CB8-BB3E2D085DCA}" type="sibTrans" cxnId="{BB52B9D4-2003-4FA1-B693-D60E59A6FC9D}">
      <dgm:prSet/>
      <dgm:spPr/>
      <dgm:t>
        <a:bodyPr/>
        <a:lstStyle/>
        <a:p>
          <a:endParaRPr lang="it-IT"/>
        </a:p>
      </dgm:t>
    </dgm:pt>
    <dgm:pt modelId="{DEB108FF-B158-4557-9299-65BB37E0B1B4}">
      <dgm:prSet phldrT="[Testo]"/>
      <dgm:spPr/>
      <dgm:t>
        <a:bodyPr/>
        <a:lstStyle/>
        <a:p>
          <a:r>
            <a:rPr lang="it-IT" dirty="0"/>
            <a:t>FLAT RATES Staff / T&amp;A / O&amp;A</a:t>
          </a:r>
        </a:p>
      </dgm:t>
    </dgm:pt>
    <dgm:pt modelId="{2CC1F172-79C1-4638-AB8B-97953210E2A5}" type="parTrans" cxnId="{D299265F-ADF9-43FC-85F1-7E0B1984885F}">
      <dgm:prSet/>
      <dgm:spPr/>
      <dgm:t>
        <a:bodyPr/>
        <a:lstStyle/>
        <a:p>
          <a:endParaRPr lang="it-IT"/>
        </a:p>
      </dgm:t>
    </dgm:pt>
    <dgm:pt modelId="{9020F070-DFE5-4225-8673-FE8065AB8CAF}" type="sibTrans" cxnId="{D299265F-ADF9-43FC-85F1-7E0B1984885F}">
      <dgm:prSet/>
      <dgm:spPr/>
      <dgm:t>
        <a:bodyPr/>
        <a:lstStyle/>
        <a:p>
          <a:endParaRPr lang="it-IT"/>
        </a:p>
      </dgm:t>
    </dgm:pt>
    <dgm:pt modelId="{29CB5A11-9CFC-496A-A297-86E2438901D9}">
      <dgm:prSet phldrT="[Testo]"/>
      <dgm:spPr/>
      <dgm:t>
        <a:bodyPr/>
        <a:lstStyle/>
        <a:p>
          <a:r>
            <a:rPr lang="it-IT" dirty="0" err="1"/>
            <a:t>Possible</a:t>
          </a:r>
          <a:r>
            <a:rPr lang="it-IT" dirty="0"/>
            <a:t> E.E.&amp;S</a:t>
          </a:r>
        </a:p>
      </dgm:t>
    </dgm:pt>
    <dgm:pt modelId="{AB8B0918-4C40-40D7-ADBD-1038166625B5}" type="parTrans" cxnId="{F327935F-0A0E-4686-9185-E42DD2B9176E}">
      <dgm:prSet/>
      <dgm:spPr/>
      <dgm:t>
        <a:bodyPr/>
        <a:lstStyle/>
        <a:p>
          <a:endParaRPr lang="it-IT"/>
        </a:p>
      </dgm:t>
    </dgm:pt>
    <dgm:pt modelId="{627E8584-68E6-47AB-840F-2CC2A8454ACA}" type="sibTrans" cxnId="{F327935F-0A0E-4686-9185-E42DD2B9176E}">
      <dgm:prSet/>
      <dgm:spPr/>
      <dgm:t>
        <a:bodyPr/>
        <a:lstStyle/>
        <a:p>
          <a:endParaRPr lang="it-IT"/>
        </a:p>
      </dgm:t>
    </dgm:pt>
    <dgm:pt modelId="{56CA7DDB-A157-43FE-9EAE-FC620CD21649}" type="pres">
      <dgm:prSet presAssocID="{A117E4D4-364B-420E-9C4E-EC6B1F0A3FDD}" presName="diagram" presStyleCnt="0">
        <dgm:presLayoutVars>
          <dgm:dir/>
          <dgm:resizeHandles val="exact"/>
        </dgm:presLayoutVars>
      </dgm:prSet>
      <dgm:spPr/>
    </dgm:pt>
    <dgm:pt modelId="{D7261841-F656-4D23-8A51-C977C8467E41}" type="pres">
      <dgm:prSet presAssocID="{950749F0-26D4-41BC-B4CA-518D7E90D5E0}" presName="node" presStyleLbl="node1" presStyleIdx="0" presStyleCnt="4">
        <dgm:presLayoutVars>
          <dgm:bulletEnabled val="1"/>
        </dgm:presLayoutVars>
      </dgm:prSet>
      <dgm:spPr/>
    </dgm:pt>
    <dgm:pt modelId="{E34F7739-4A6D-482F-8E60-906BDFDBA8B0}" type="pres">
      <dgm:prSet presAssocID="{F8FCA692-60B6-4931-A07E-57DDC1CD50AF}" presName="sibTrans" presStyleCnt="0"/>
      <dgm:spPr/>
    </dgm:pt>
    <dgm:pt modelId="{D2782435-1C24-47CD-9187-27E987AC4E28}" type="pres">
      <dgm:prSet presAssocID="{4E4369F0-3040-4D32-A87F-CF78C80EC4C7}" presName="node" presStyleLbl="node1" presStyleIdx="1" presStyleCnt="4">
        <dgm:presLayoutVars>
          <dgm:bulletEnabled val="1"/>
        </dgm:presLayoutVars>
      </dgm:prSet>
      <dgm:spPr/>
    </dgm:pt>
    <dgm:pt modelId="{FFA04321-7D17-4626-A22F-910982990274}" type="pres">
      <dgm:prSet presAssocID="{AEF24090-29FD-4632-8CB8-BB3E2D085DCA}" presName="sibTrans" presStyleCnt="0"/>
      <dgm:spPr/>
    </dgm:pt>
    <dgm:pt modelId="{EA17C06D-B3B7-4454-A7CB-C7B2029A184B}" type="pres">
      <dgm:prSet presAssocID="{DEB108FF-B158-4557-9299-65BB37E0B1B4}" presName="node" presStyleLbl="node1" presStyleIdx="2" presStyleCnt="4">
        <dgm:presLayoutVars>
          <dgm:bulletEnabled val="1"/>
        </dgm:presLayoutVars>
      </dgm:prSet>
      <dgm:spPr/>
    </dgm:pt>
    <dgm:pt modelId="{3BBAA80D-7A34-4C99-B3A4-EDD3693FB16E}" type="pres">
      <dgm:prSet presAssocID="{9020F070-DFE5-4225-8673-FE8065AB8CAF}" presName="sibTrans" presStyleCnt="0"/>
      <dgm:spPr/>
    </dgm:pt>
    <dgm:pt modelId="{235A82FD-CB54-419D-A3D9-4A2471A50BDD}" type="pres">
      <dgm:prSet presAssocID="{29CB5A11-9CFC-496A-A297-86E2438901D9}" presName="node" presStyleLbl="node1" presStyleIdx="3" presStyleCnt="4">
        <dgm:presLayoutVars>
          <dgm:bulletEnabled val="1"/>
        </dgm:presLayoutVars>
      </dgm:prSet>
      <dgm:spPr/>
    </dgm:pt>
  </dgm:ptLst>
  <dgm:cxnLst>
    <dgm:cxn modelId="{C4C6BE06-24BB-4793-BB7A-543E87030970}" type="presOf" srcId="{950749F0-26D4-41BC-B4CA-518D7E90D5E0}" destId="{D7261841-F656-4D23-8A51-C977C8467E41}" srcOrd="0" destOrd="0" presId="urn:microsoft.com/office/officeart/2005/8/layout/default"/>
    <dgm:cxn modelId="{71F99C5C-5913-4F48-832C-A94331F102C2}" type="presOf" srcId="{4E4369F0-3040-4D32-A87F-CF78C80EC4C7}" destId="{D2782435-1C24-47CD-9187-27E987AC4E28}" srcOrd="0" destOrd="0" presId="urn:microsoft.com/office/officeart/2005/8/layout/default"/>
    <dgm:cxn modelId="{D299265F-ADF9-43FC-85F1-7E0B1984885F}" srcId="{A117E4D4-364B-420E-9C4E-EC6B1F0A3FDD}" destId="{DEB108FF-B158-4557-9299-65BB37E0B1B4}" srcOrd="2" destOrd="0" parTransId="{2CC1F172-79C1-4638-AB8B-97953210E2A5}" sibTransId="{9020F070-DFE5-4225-8673-FE8065AB8CAF}"/>
    <dgm:cxn modelId="{F327935F-0A0E-4686-9185-E42DD2B9176E}" srcId="{A117E4D4-364B-420E-9C4E-EC6B1F0A3FDD}" destId="{29CB5A11-9CFC-496A-A297-86E2438901D9}" srcOrd="3" destOrd="0" parTransId="{AB8B0918-4C40-40D7-ADBD-1038166625B5}" sibTransId="{627E8584-68E6-47AB-840F-2CC2A8454ACA}"/>
    <dgm:cxn modelId="{9736BB74-774C-4BCF-9473-E9AD36404D37}" type="presOf" srcId="{DEB108FF-B158-4557-9299-65BB37E0B1B4}" destId="{EA17C06D-B3B7-4454-A7CB-C7B2029A184B}" srcOrd="0" destOrd="0" presId="urn:microsoft.com/office/officeart/2005/8/layout/default"/>
    <dgm:cxn modelId="{B107D685-F626-42F0-BA5F-B6F083820056}" type="presOf" srcId="{29CB5A11-9CFC-496A-A297-86E2438901D9}" destId="{235A82FD-CB54-419D-A3D9-4A2471A50BDD}" srcOrd="0" destOrd="0" presId="urn:microsoft.com/office/officeart/2005/8/layout/default"/>
    <dgm:cxn modelId="{BE299BAB-6D62-4504-A418-709F5B27BF9C}" type="presOf" srcId="{A117E4D4-364B-420E-9C4E-EC6B1F0A3FDD}" destId="{56CA7DDB-A157-43FE-9EAE-FC620CD21649}" srcOrd="0" destOrd="0" presId="urn:microsoft.com/office/officeart/2005/8/layout/default"/>
    <dgm:cxn modelId="{BB52B9D4-2003-4FA1-B693-D60E59A6FC9D}" srcId="{A117E4D4-364B-420E-9C4E-EC6B1F0A3FDD}" destId="{4E4369F0-3040-4D32-A87F-CF78C80EC4C7}" srcOrd="1" destOrd="0" parTransId="{6EF58C43-6EDC-49DB-A61D-A6923C4969B3}" sibTransId="{AEF24090-29FD-4632-8CB8-BB3E2D085DCA}"/>
    <dgm:cxn modelId="{C3C361F9-12B2-42C2-89B6-68F14878D769}" srcId="{A117E4D4-364B-420E-9C4E-EC6B1F0A3FDD}" destId="{950749F0-26D4-41BC-B4CA-518D7E90D5E0}" srcOrd="0" destOrd="0" parTransId="{E63E9430-93B9-42D7-A937-275F7A1C0CED}" sibTransId="{F8FCA692-60B6-4931-A07E-57DDC1CD50AF}"/>
    <dgm:cxn modelId="{0EDB7FEC-E290-4E52-AC2A-60926E6D1950}" type="presParOf" srcId="{56CA7DDB-A157-43FE-9EAE-FC620CD21649}" destId="{D7261841-F656-4D23-8A51-C977C8467E41}" srcOrd="0" destOrd="0" presId="urn:microsoft.com/office/officeart/2005/8/layout/default"/>
    <dgm:cxn modelId="{E1389BE0-DD62-4BFD-A0DB-6F6F3A43514E}" type="presParOf" srcId="{56CA7DDB-A157-43FE-9EAE-FC620CD21649}" destId="{E34F7739-4A6D-482F-8E60-906BDFDBA8B0}" srcOrd="1" destOrd="0" presId="urn:microsoft.com/office/officeart/2005/8/layout/default"/>
    <dgm:cxn modelId="{006238A5-D718-45D6-B923-7B98C139D01C}" type="presParOf" srcId="{56CA7DDB-A157-43FE-9EAE-FC620CD21649}" destId="{D2782435-1C24-47CD-9187-27E987AC4E28}" srcOrd="2" destOrd="0" presId="urn:microsoft.com/office/officeart/2005/8/layout/default"/>
    <dgm:cxn modelId="{61824594-C696-42FF-91B5-384A483075F9}" type="presParOf" srcId="{56CA7DDB-A157-43FE-9EAE-FC620CD21649}" destId="{FFA04321-7D17-4626-A22F-910982990274}" srcOrd="3" destOrd="0" presId="urn:microsoft.com/office/officeart/2005/8/layout/default"/>
    <dgm:cxn modelId="{BD5CDAA0-6E25-4289-8C07-55BF0B67B907}" type="presParOf" srcId="{56CA7DDB-A157-43FE-9EAE-FC620CD21649}" destId="{EA17C06D-B3B7-4454-A7CB-C7B2029A184B}" srcOrd="4" destOrd="0" presId="urn:microsoft.com/office/officeart/2005/8/layout/default"/>
    <dgm:cxn modelId="{9BB02557-A2FA-44BA-93DE-C3D9564F2BBE}" type="presParOf" srcId="{56CA7DDB-A157-43FE-9EAE-FC620CD21649}" destId="{3BBAA80D-7A34-4C99-B3A4-EDD3693FB16E}" srcOrd="5" destOrd="0" presId="urn:microsoft.com/office/officeart/2005/8/layout/default"/>
    <dgm:cxn modelId="{F5955ED7-51AA-4EBD-9BDB-8300C31100E4}" type="presParOf" srcId="{56CA7DDB-A157-43FE-9EAE-FC620CD21649}" destId="{235A82FD-CB54-419D-A3D9-4A2471A50BD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EC7A3CF-B93A-46B8-9A03-7D666B87D4C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it-IT"/>
        </a:p>
      </dgm:t>
    </dgm:pt>
    <dgm:pt modelId="{1E0B0DBF-F3EE-4E2C-B145-40623C6C28EA}">
      <dgm:prSet phldrT="[Testo]" custT="1"/>
      <dgm:spPr/>
      <dgm:t>
        <a:bodyPr/>
        <a:lstStyle/>
        <a:p>
          <a:r>
            <a:rPr lang="it-IT" sz="2800" dirty="0"/>
            <a:t>75%</a:t>
          </a:r>
        </a:p>
      </dgm:t>
    </dgm:pt>
    <dgm:pt modelId="{719EFBC8-5563-48D8-8014-5EA42AA9EF4F}" type="parTrans" cxnId="{80ADF991-A840-41EC-BFA8-3AAC93D6BF53}">
      <dgm:prSet/>
      <dgm:spPr/>
      <dgm:t>
        <a:bodyPr/>
        <a:lstStyle/>
        <a:p>
          <a:endParaRPr lang="it-IT"/>
        </a:p>
      </dgm:t>
    </dgm:pt>
    <dgm:pt modelId="{6EC189DB-479D-45D9-85C2-C5422164610B}" type="sibTrans" cxnId="{80ADF991-A840-41EC-BFA8-3AAC93D6BF53}">
      <dgm:prSet/>
      <dgm:spPr/>
      <dgm:t>
        <a:bodyPr/>
        <a:lstStyle/>
        <a:p>
          <a:endParaRPr lang="it-IT"/>
        </a:p>
      </dgm:t>
    </dgm:pt>
    <dgm:pt modelId="{667A0976-9684-4898-9005-E1977EAFDB5C}">
      <dgm:prSet phldrT="[Testo]"/>
      <dgm:spPr/>
      <dgm:t>
        <a:bodyPr/>
        <a:lstStyle/>
        <a:p>
          <a:r>
            <a:rPr lang="it-IT" dirty="0"/>
            <a:t>E.E.&amp; S. to </a:t>
          </a:r>
          <a:r>
            <a:rPr lang="it-IT" dirty="0" err="1"/>
            <a:t>SMEs</a:t>
          </a:r>
          <a:r>
            <a:rPr lang="it-IT" dirty="0"/>
            <a:t> OF WHICH:</a:t>
          </a:r>
        </a:p>
      </dgm:t>
    </dgm:pt>
    <dgm:pt modelId="{0DEE145E-69B9-4B7C-A7C2-A0CAB5C6EF3E}" type="parTrans" cxnId="{7A67E20A-03EE-43A9-9FBC-D120C7E189CA}">
      <dgm:prSet/>
      <dgm:spPr/>
      <dgm:t>
        <a:bodyPr/>
        <a:lstStyle/>
        <a:p>
          <a:endParaRPr lang="it-IT"/>
        </a:p>
      </dgm:t>
    </dgm:pt>
    <dgm:pt modelId="{F3B0B93D-4BE2-4185-9C79-18F491BE1854}" type="sibTrans" cxnId="{7A67E20A-03EE-43A9-9FBC-D120C7E189CA}">
      <dgm:prSet/>
      <dgm:spPr/>
      <dgm:t>
        <a:bodyPr/>
        <a:lstStyle/>
        <a:p>
          <a:endParaRPr lang="it-IT"/>
        </a:p>
      </dgm:t>
    </dgm:pt>
    <dgm:pt modelId="{B5EDB152-E93B-4172-8105-FAA6DE9BF551}">
      <dgm:prSet phldrT="[Testo]" custT="1"/>
      <dgm:spPr/>
      <dgm:t>
        <a:bodyPr/>
        <a:lstStyle/>
        <a:p>
          <a:r>
            <a:rPr lang="it-IT" sz="2800" dirty="0"/>
            <a:t>50%</a:t>
          </a:r>
        </a:p>
      </dgm:t>
    </dgm:pt>
    <dgm:pt modelId="{48FA4458-5CFE-4C08-9E74-3C2CC288F1BD}" type="parTrans" cxnId="{002D433E-2048-4F16-B2C3-9D413D4E3010}">
      <dgm:prSet/>
      <dgm:spPr/>
      <dgm:t>
        <a:bodyPr/>
        <a:lstStyle/>
        <a:p>
          <a:endParaRPr lang="it-IT"/>
        </a:p>
      </dgm:t>
    </dgm:pt>
    <dgm:pt modelId="{D7E90705-A22B-4957-81B1-E510F0CCF04C}" type="sibTrans" cxnId="{002D433E-2048-4F16-B2C3-9D413D4E3010}">
      <dgm:prSet/>
      <dgm:spPr/>
      <dgm:t>
        <a:bodyPr/>
        <a:lstStyle/>
        <a:p>
          <a:endParaRPr lang="it-IT"/>
        </a:p>
      </dgm:t>
    </dgm:pt>
    <dgm:pt modelId="{52A97E89-D003-4BD0-8426-DE36E9AE90FD}">
      <dgm:prSet phldrT="[Testo]" custT="1"/>
      <dgm:spPr/>
      <dgm:t>
        <a:bodyPr/>
        <a:lstStyle/>
        <a:p>
          <a:r>
            <a:rPr lang="it-IT" sz="2800" dirty="0"/>
            <a:t>E.E.&amp; S. GRANTS</a:t>
          </a:r>
        </a:p>
      </dgm:t>
    </dgm:pt>
    <dgm:pt modelId="{83473330-A121-496B-9454-A5ECC21F10FD}" type="parTrans" cxnId="{D943EEBA-3924-4AA9-802F-C7BFA036EB8C}">
      <dgm:prSet/>
      <dgm:spPr/>
      <dgm:t>
        <a:bodyPr/>
        <a:lstStyle/>
        <a:p>
          <a:endParaRPr lang="it-IT"/>
        </a:p>
      </dgm:t>
    </dgm:pt>
    <dgm:pt modelId="{DF8514E0-7299-4F12-8677-28DD4B303C13}" type="sibTrans" cxnId="{D943EEBA-3924-4AA9-802F-C7BFA036EB8C}">
      <dgm:prSet/>
      <dgm:spPr/>
      <dgm:t>
        <a:bodyPr/>
        <a:lstStyle/>
        <a:p>
          <a:endParaRPr lang="it-IT"/>
        </a:p>
      </dgm:t>
    </dgm:pt>
    <dgm:pt modelId="{0C4735AF-2482-430E-9780-41E5C89AF309}">
      <dgm:prSet phldrT="[Testo]" custT="1"/>
      <dgm:spPr/>
      <dgm:t>
        <a:bodyPr/>
        <a:lstStyle/>
        <a:p>
          <a:r>
            <a:rPr lang="it-IT" sz="2800" dirty="0"/>
            <a:t>25%</a:t>
          </a:r>
        </a:p>
      </dgm:t>
    </dgm:pt>
    <dgm:pt modelId="{6B5C6665-F976-413D-9B7C-9529B4829CA6}" type="parTrans" cxnId="{1A4E6D5E-F18A-4852-BFC6-C776A5C457BC}">
      <dgm:prSet/>
      <dgm:spPr/>
      <dgm:t>
        <a:bodyPr/>
        <a:lstStyle/>
        <a:p>
          <a:endParaRPr lang="it-IT"/>
        </a:p>
      </dgm:t>
    </dgm:pt>
    <dgm:pt modelId="{A50D171E-630A-43A9-B3F9-95338F9348A6}" type="sibTrans" cxnId="{1A4E6D5E-F18A-4852-BFC6-C776A5C457BC}">
      <dgm:prSet/>
      <dgm:spPr/>
      <dgm:t>
        <a:bodyPr/>
        <a:lstStyle/>
        <a:p>
          <a:endParaRPr lang="it-IT"/>
        </a:p>
      </dgm:t>
    </dgm:pt>
    <dgm:pt modelId="{42C1BFD6-ED64-407F-9F08-034714516BB3}">
      <dgm:prSet phldrT="[Testo]" custT="1"/>
      <dgm:spPr/>
      <dgm:t>
        <a:bodyPr/>
        <a:lstStyle/>
        <a:p>
          <a:r>
            <a:rPr lang="it-IT" sz="2800" dirty="0"/>
            <a:t>E.E.&amp; S. support</a:t>
          </a:r>
        </a:p>
      </dgm:t>
    </dgm:pt>
    <dgm:pt modelId="{DFF3BD03-F665-4D5F-A745-D30C7C790E27}" type="parTrans" cxnId="{51F8046B-83C3-4655-BF34-19F3793B4AF7}">
      <dgm:prSet/>
      <dgm:spPr/>
      <dgm:t>
        <a:bodyPr/>
        <a:lstStyle/>
        <a:p>
          <a:endParaRPr lang="it-IT"/>
        </a:p>
      </dgm:t>
    </dgm:pt>
    <dgm:pt modelId="{A9B917DB-8651-46B1-8666-8D646A4FC066}" type="sibTrans" cxnId="{51F8046B-83C3-4655-BF34-19F3793B4AF7}">
      <dgm:prSet/>
      <dgm:spPr/>
      <dgm:t>
        <a:bodyPr/>
        <a:lstStyle/>
        <a:p>
          <a:endParaRPr lang="it-IT"/>
        </a:p>
      </dgm:t>
    </dgm:pt>
    <dgm:pt modelId="{33558753-71C8-4674-8201-74D040D824B6}" type="pres">
      <dgm:prSet presAssocID="{7EC7A3CF-B93A-46B8-9A03-7D666B87D4C5}" presName="diagram" presStyleCnt="0">
        <dgm:presLayoutVars>
          <dgm:dir/>
          <dgm:resizeHandles val="exact"/>
        </dgm:presLayoutVars>
      </dgm:prSet>
      <dgm:spPr/>
    </dgm:pt>
    <dgm:pt modelId="{17E1DB9E-652C-4285-85E4-9E932AC4F74B}" type="pres">
      <dgm:prSet presAssocID="{1E0B0DBF-F3EE-4E2C-B145-40623C6C28EA}" presName="node" presStyleLbl="node1" presStyleIdx="0" presStyleCnt="6">
        <dgm:presLayoutVars>
          <dgm:bulletEnabled val="1"/>
        </dgm:presLayoutVars>
      </dgm:prSet>
      <dgm:spPr/>
    </dgm:pt>
    <dgm:pt modelId="{9FA025A5-132C-4A95-92DA-A9245ADE1C51}" type="pres">
      <dgm:prSet presAssocID="{6EC189DB-479D-45D9-85C2-C5422164610B}" presName="sibTrans" presStyleCnt="0"/>
      <dgm:spPr/>
    </dgm:pt>
    <dgm:pt modelId="{6B2797A2-71F5-44E0-8717-8AD61360306B}" type="pres">
      <dgm:prSet presAssocID="{667A0976-9684-4898-9005-E1977EAFDB5C}" presName="node" presStyleLbl="node1" presStyleIdx="1" presStyleCnt="6">
        <dgm:presLayoutVars>
          <dgm:bulletEnabled val="1"/>
        </dgm:presLayoutVars>
      </dgm:prSet>
      <dgm:spPr/>
    </dgm:pt>
    <dgm:pt modelId="{E350FE5E-B904-4323-9E31-CADD63512FB8}" type="pres">
      <dgm:prSet presAssocID="{F3B0B93D-4BE2-4185-9C79-18F491BE1854}" presName="sibTrans" presStyleCnt="0"/>
      <dgm:spPr/>
    </dgm:pt>
    <dgm:pt modelId="{539A1365-EB05-4029-A3FE-FDCE9774DEFE}" type="pres">
      <dgm:prSet presAssocID="{B5EDB152-E93B-4172-8105-FAA6DE9BF551}" presName="node" presStyleLbl="node1" presStyleIdx="2" presStyleCnt="6">
        <dgm:presLayoutVars>
          <dgm:bulletEnabled val="1"/>
        </dgm:presLayoutVars>
      </dgm:prSet>
      <dgm:spPr/>
    </dgm:pt>
    <dgm:pt modelId="{5A94F67C-9B1B-4ED9-A82B-1CCA26DEC24C}" type="pres">
      <dgm:prSet presAssocID="{D7E90705-A22B-4957-81B1-E510F0CCF04C}" presName="sibTrans" presStyleCnt="0"/>
      <dgm:spPr/>
    </dgm:pt>
    <dgm:pt modelId="{A9BC9007-8A87-4E42-9779-CC4D9F19CDAE}" type="pres">
      <dgm:prSet presAssocID="{52A97E89-D003-4BD0-8426-DE36E9AE90FD}" presName="node" presStyleLbl="node1" presStyleIdx="3" presStyleCnt="6">
        <dgm:presLayoutVars>
          <dgm:bulletEnabled val="1"/>
        </dgm:presLayoutVars>
      </dgm:prSet>
      <dgm:spPr/>
    </dgm:pt>
    <dgm:pt modelId="{0FD4D0C2-D5AF-4A60-97EE-9430C37BF59E}" type="pres">
      <dgm:prSet presAssocID="{DF8514E0-7299-4F12-8677-28DD4B303C13}" presName="sibTrans" presStyleCnt="0"/>
      <dgm:spPr/>
    </dgm:pt>
    <dgm:pt modelId="{3A2D5271-4D3A-4BF4-B223-02C93601FA9F}" type="pres">
      <dgm:prSet presAssocID="{0C4735AF-2482-430E-9780-41E5C89AF309}" presName="node" presStyleLbl="node1" presStyleIdx="4" presStyleCnt="6">
        <dgm:presLayoutVars>
          <dgm:bulletEnabled val="1"/>
        </dgm:presLayoutVars>
      </dgm:prSet>
      <dgm:spPr/>
    </dgm:pt>
    <dgm:pt modelId="{EAFB8E2B-F8C4-4C51-BB24-C039435B46C1}" type="pres">
      <dgm:prSet presAssocID="{A50D171E-630A-43A9-B3F9-95338F9348A6}" presName="sibTrans" presStyleCnt="0"/>
      <dgm:spPr/>
    </dgm:pt>
    <dgm:pt modelId="{2B844C8A-F306-4425-A04C-7C77C94C8F2B}" type="pres">
      <dgm:prSet presAssocID="{42C1BFD6-ED64-407F-9F08-034714516BB3}" presName="node" presStyleLbl="node1" presStyleIdx="5" presStyleCnt="6">
        <dgm:presLayoutVars>
          <dgm:bulletEnabled val="1"/>
        </dgm:presLayoutVars>
      </dgm:prSet>
      <dgm:spPr/>
    </dgm:pt>
  </dgm:ptLst>
  <dgm:cxnLst>
    <dgm:cxn modelId="{BB6CC502-20E5-4063-8B3A-132B9D23F7B2}" type="presOf" srcId="{0C4735AF-2482-430E-9780-41E5C89AF309}" destId="{3A2D5271-4D3A-4BF4-B223-02C93601FA9F}" srcOrd="0" destOrd="0" presId="urn:microsoft.com/office/officeart/2005/8/layout/default"/>
    <dgm:cxn modelId="{7A67E20A-03EE-43A9-9FBC-D120C7E189CA}" srcId="{7EC7A3CF-B93A-46B8-9A03-7D666B87D4C5}" destId="{667A0976-9684-4898-9005-E1977EAFDB5C}" srcOrd="1" destOrd="0" parTransId="{0DEE145E-69B9-4B7C-A7C2-A0CAB5C6EF3E}" sibTransId="{F3B0B93D-4BE2-4185-9C79-18F491BE1854}"/>
    <dgm:cxn modelId="{6546D42A-EAC2-4C48-B946-18CBEC361106}" type="presOf" srcId="{B5EDB152-E93B-4172-8105-FAA6DE9BF551}" destId="{539A1365-EB05-4029-A3FE-FDCE9774DEFE}" srcOrd="0" destOrd="0" presId="urn:microsoft.com/office/officeart/2005/8/layout/default"/>
    <dgm:cxn modelId="{002D433E-2048-4F16-B2C3-9D413D4E3010}" srcId="{7EC7A3CF-B93A-46B8-9A03-7D666B87D4C5}" destId="{B5EDB152-E93B-4172-8105-FAA6DE9BF551}" srcOrd="2" destOrd="0" parTransId="{48FA4458-5CFE-4C08-9E74-3C2CC288F1BD}" sibTransId="{D7E90705-A22B-4957-81B1-E510F0CCF04C}"/>
    <dgm:cxn modelId="{1A4E6D5E-F18A-4852-BFC6-C776A5C457BC}" srcId="{7EC7A3CF-B93A-46B8-9A03-7D666B87D4C5}" destId="{0C4735AF-2482-430E-9780-41E5C89AF309}" srcOrd="4" destOrd="0" parTransId="{6B5C6665-F976-413D-9B7C-9529B4829CA6}" sibTransId="{A50D171E-630A-43A9-B3F9-95338F9348A6}"/>
    <dgm:cxn modelId="{0BCD0A44-4FCF-4FB9-968B-42D0BBF1F8A2}" type="presOf" srcId="{52A97E89-D003-4BD0-8426-DE36E9AE90FD}" destId="{A9BC9007-8A87-4E42-9779-CC4D9F19CDAE}" srcOrd="0" destOrd="0" presId="urn:microsoft.com/office/officeart/2005/8/layout/default"/>
    <dgm:cxn modelId="{51F8046B-83C3-4655-BF34-19F3793B4AF7}" srcId="{7EC7A3CF-B93A-46B8-9A03-7D666B87D4C5}" destId="{42C1BFD6-ED64-407F-9F08-034714516BB3}" srcOrd="5" destOrd="0" parTransId="{DFF3BD03-F665-4D5F-A745-D30C7C790E27}" sibTransId="{A9B917DB-8651-46B1-8666-8D646A4FC066}"/>
    <dgm:cxn modelId="{5F98064F-E6FC-4B61-A095-AE2E3D2F0806}" type="presOf" srcId="{42C1BFD6-ED64-407F-9F08-034714516BB3}" destId="{2B844C8A-F306-4425-A04C-7C77C94C8F2B}" srcOrd="0" destOrd="0" presId="urn:microsoft.com/office/officeart/2005/8/layout/default"/>
    <dgm:cxn modelId="{78294853-DE7C-449D-BE71-B3AA5E361CF1}" type="presOf" srcId="{667A0976-9684-4898-9005-E1977EAFDB5C}" destId="{6B2797A2-71F5-44E0-8717-8AD61360306B}" srcOrd="0" destOrd="0" presId="urn:microsoft.com/office/officeart/2005/8/layout/default"/>
    <dgm:cxn modelId="{F3669A8B-8325-4C95-96FA-D1DEA05EAB8F}" type="presOf" srcId="{7EC7A3CF-B93A-46B8-9A03-7D666B87D4C5}" destId="{33558753-71C8-4674-8201-74D040D824B6}" srcOrd="0" destOrd="0" presId="urn:microsoft.com/office/officeart/2005/8/layout/default"/>
    <dgm:cxn modelId="{80ADF991-A840-41EC-BFA8-3AAC93D6BF53}" srcId="{7EC7A3CF-B93A-46B8-9A03-7D666B87D4C5}" destId="{1E0B0DBF-F3EE-4E2C-B145-40623C6C28EA}" srcOrd="0" destOrd="0" parTransId="{719EFBC8-5563-48D8-8014-5EA42AA9EF4F}" sibTransId="{6EC189DB-479D-45D9-85C2-C5422164610B}"/>
    <dgm:cxn modelId="{F87DE39F-380E-4983-A856-182CB15A290C}" type="presOf" srcId="{1E0B0DBF-F3EE-4E2C-B145-40623C6C28EA}" destId="{17E1DB9E-652C-4285-85E4-9E932AC4F74B}" srcOrd="0" destOrd="0" presId="urn:microsoft.com/office/officeart/2005/8/layout/default"/>
    <dgm:cxn modelId="{D943EEBA-3924-4AA9-802F-C7BFA036EB8C}" srcId="{7EC7A3CF-B93A-46B8-9A03-7D666B87D4C5}" destId="{52A97E89-D003-4BD0-8426-DE36E9AE90FD}" srcOrd="3" destOrd="0" parTransId="{83473330-A121-496B-9454-A5ECC21F10FD}" sibTransId="{DF8514E0-7299-4F12-8677-28DD4B303C13}"/>
    <dgm:cxn modelId="{59ADE976-08CE-44BB-AAC0-1FB2DED454EB}" type="presParOf" srcId="{33558753-71C8-4674-8201-74D040D824B6}" destId="{17E1DB9E-652C-4285-85E4-9E932AC4F74B}" srcOrd="0" destOrd="0" presId="urn:microsoft.com/office/officeart/2005/8/layout/default"/>
    <dgm:cxn modelId="{1BE28803-C3D0-4DCE-970C-52FC5741D621}" type="presParOf" srcId="{33558753-71C8-4674-8201-74D040D824B6}" destId="{9FA025A5-132C-4A95-92DA-A9245ADE1C51}" srcOrd="1" destOrd="0" presId="urn:microsoft.com/office/officeart/2005/8/layout/default"/>
    <dgm:cxn modelId="{09487A8C-AABB-4E96-928D-AFE10B4E425C}" type="presParOf" srcId="{33558753-71C8-4674-8201-74D040D824B6}" destId="{6B2797A2-71F5-44E0-8717-8AD61360306B}" srcOrd="2" destOrd="0" presId="urn:microsoft.com/office/officeart/2005/8/layout/default"/>
    <dgm:cxn modelId="{623356CA-811D-4204-AAA7-E96913F352D5}" type="presParOf" srcId="{33558753-71C8-4674-8201-74D040D824B6}" destId="{E350FE5E-B904-4323-9E31-CADD63512FB8}" srcOrd="3" destOrd="0" presId="urn:microsoft.com/office/officeart/2005/8/layout/default"/>
    <dgm:cxn modelId="{CCADD4C4-496E-4408-9331-33CDDFDF1E2B}" type="presParOf" srcId="{33558753-71C8-4674-8201-74D040D824B6}" destId="{539A1365-EB05-4029-A3FE-FDCE9774DEFE}" srcOrd="4" destOrd="0" presId="urn:microsoft.com/office/officeart/2005/8/layout/default"/>
    <dgm:cxn modelId="{20345236-00C4-4DA9-8B10-EF0496E95878}" type="presParOf" srcId="{33558753-71C8-4674-8201-74D040D824B6}" destId="{5A94F67C-9B1B-4ED9-A82B-1CCA26DEC24C}" srcOrd="5" destOrd="0" presId="urn:microsoft.com/office/officeart/2005/8/layout/default"/>
    <dgm:cxn modelId="{899A5032-D21E-4D8A-803B-A83F580E6704}" type="presParOf" srcId="{33558753-71C8-4674-8201-74D040D824B6}" destId="{A9BC9007-8A87-4E42-9779-CC4D9F19CDAE}" srcOrd="6" destOrd="0" presId="urn:microsoft.com/office/officeart/2005/8/layout/default"/>
    <dgm:cxn modelId="{A21DF126-485F-4868-8C40-A078AE6B28B0}" type="presParOf" srcId="{33558753-71C8-4674-8201-74D040D824B6}" destId="{0FD4D0C2-D5AF-4A60-97EE-9430C37BF59E}" srcOrd="7" destOrd="0" presId="urn:microsoft.com/office/officeart/2005/8/layout/default"/>
    <dgm:cxn modelId="{F82F8D35-817F-4587-A945-A8C23C60D6E0}" type="presParOf" srcId="{33558753-71C8-4674-8201-74D040D824B6}" destId="{3A2D5271-4D3A-4BF4-B223-02C93601FA9F}" srcOrd="8" destOrd="0" presId="urn:microsoft.com/office/officeart/2005/8/layout/default"/>
    <dgm:cxn modelId="{DBC74194-C011-4AFB-8EE9-8B51D00EE42D}" type="presParOf" srcId="{33558753-71C8-4674-8201-74D040D824B6}" destId="{EAFB8E2B-F8C4-4C51-BB24-C039435B46C1}" srcOrd="9" destOrd="0" presId="urn:microsoft.com/office/officeart/2005/8/layout/default"/>
    <dgm:cxn modelId="{BCA44047-775A-4B63-8650-6430BFFF0E64}" type="presParOf" srcId="{33558753-71C8-4674-8201-74D040D824B6}" destId="{2B844C8A-F306-4425-A04C-7C77C94C8F2B}"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225AB81-C3FC-41B4-98B9-203B6319AFF8}" type="doc">
      <dgm:prSet loTypeId="urn:microsoft.com/office/officeart/2005/8/layout/hProcess9" loCatId="process" qsTypeId="urn:microsoft.com/office/officeart/2005/8/quickstyle/simple1" qsCatId="simple" csTypeId="urn:microsoft.com/office/officeart/2005/8/colors/colorful5" csCatId="colorful" phldr="1"/>
      <dgm:spPr/>
    </dgm:pt>
    <dgm:pt modelId="{D88AFCC7-DE85-46C3-BE49-7FB00498E824}">
      <dgm:prSet phldrT="[Testo]"/>
      <dgm:spPr/>
      <dgm:t>
        <a:bodyPr/>
        <a:lstStyle/>
        <a:p>
          <a:r>
            <a:rPr lang="it-IT" dirty="0"/>
            <a:t>Total </a:t>
          </a:r>
          <a:r>
            <a:rPr lang="it-IT" dirty="0" err="1"/>
            <a:t>grants</a:t>
          </a:r>
          <a:r>
            <a:rPr lang="it-IT" dirty="0"/>
            <a:t> budget</a:t>
          </a:r>
        </a:p>
      </dgm:t>
    </dgm:pt>
    <dgm:pt modelId="{419DF097-CC35-4F6F-B12E-62137F9C85FD}" type="parTrans" cxnId="{D38A2D62-6AF2-4624-B2B2-918D8C191866}">
      <dgm:prSet/>
      <dgm:spPr/>
      <dgm:t>
        <a:bodyPr/>
        <a:lstStyle/>
        <a:p>
          <a:endParaRPr lang="it-IT"/>
        </a:p>
      </dgm:t>
    </dgm:pt>
    <dgm:pt modelId="{691D4D89-650D-4050-BC55-4896A2D7AAB1}" type="sibTrans" cxnId="{D38A2D62-6AF2-4624-B2B2-918D8C191866}">
      <dgm:prSet/>
      <dgm:spPr/>
      <dgm:t>
        <a:bodyPr/>
        <a:lstStyle/>
        <a:p>
          <a:endParaRPr lang="it-IT"/>
        </a:p>
      </dgm:t>
    </dgm:pt>
    <dgm:pt modelId="{94AC8DAB-3548-47D6-BFD4-F387F6A4433E}">
      <dgm:prSet phldrT="[Testo]"/>
      <dgm:spPr/>
      <dgm:t>
        <a:bodyPr/>
        <a:lstStyle/>
        <a:p>
          <a:r>
            <a:rPr lang="it-IT" dirty="0" err="1"/>
            <a:t>Divided</a:t>
          </a:r>
          <a:r>
            <a:rPr lang="it-IT" dirty="0"/>
            <a:t> / 20 (min no. </a:t>
          </a:r>
          <a:r>
            <a:rPr lang="it-IT" dirty="0" err="1"/>
            <a:t>Exp</a:t>
          </a:r>
          <a:r>
            <a:rPr lang="it-IT" dirty="0"/>
            <a:t>.	)</a:t>
          </a:r>
        </a:p>
      </dgm:t>
    </dgm:pt>
    <dgm:pt modelId="{1B9F36EB-A4E9-4A9B-9A2F-314721EEA1DA}" type="parTrans" cxnId="{A61048EA-BBF6-4AC5-833B-BA53200030BD}">
      <dgm:prSet/>
      <dgm:spPr/>
      <dgm:t>
        <a:bodyPr/>
        <a:lstStyle/>
        <a:p>
          <a:endParaRPr lang="it-IT"/>
        </a:p>
      </dgm:t>
    </dgm:pt>
    <dgm:pt modelId="{231DA114-4346-41E9-86A1-7E06EB2CC630}" type="sibTrans" cxnId="{A61048EA-BBF6-4AC5-833B-BA53200030BD}">
      <dgm:prSet/>
      <dgm:spPr/>
      <dgm:t>
        <a:bodyPr/>
        <a:lstStyle/>
        <a:p>
          <a:endParaRPr lang="it-IT"/>
        </a:p>
      </dgm:t>
    </dgm:pt>
    <dgm:pt modelId="{DC05565D-C6D7-4639-9AFB-499673F94D42}">
      <dgm:prSet phldrT="[Testo]"/>
      <dgm:spPr/>
      <dgm:t>
        <a:bodyPr/>
        <a:lstStyle/>
        <a:p>
          <a:r>
            <a:rPr lang="it-IT" dirty="0"/>
            <a:t>Max. </a:t>
          </a:r>
          <a:r>
            <a:rPr lang="it-IT" dirty="0" err="1"/>
            <a:t>grant</a:t>
          </a:r>
          <a:r>
            <a:rPr lang="it-IT" dirty="0"/>
            <a:t> </a:t>
          </a:r>
          <a:r>
            <a:rPr lang="it-IT" dirty="0" err="1"/>
            <a:t>value</a:t>
          </a:r>
          <a:r>
            <a:rPr lang="it-IT" dirty="0"/>
            <a:t> 78.000 €</a:t>
          </a:r>
        </a:p>
      </dgm:t>
    </dgm:pt>
    <dgm:pt modelId="{5253C0C3-478A-4CA1-8FB8-2E8574C6EAFF}" type="parTrans" cxnId="{C9BB9D47-B1B0-4E44-85C0-60EF705EC46F}">
      <dgm:prSet/>
      <dgm:spPr/>
      <dgm:t>
        <a:bodyPr/>
        <a:lstStyle/>
        <a:p>
          <a:endParaRPr lang="it-IT"/>
        </a:p>
      </dgm:t>
    </dgm:pt>
    <dgm:pt modelId="{B9164D5A-1ECD-4CDB-94FB-529653EFDA34}" type="sibTrans" cxnId="{C9BB9D47-B1B0-4E44-85C0-60EF705EC46F}">
      <dgm:prSet/>
      <dgm:spPr/>
      <dgm:t>
        <a:bodyPr/>
        <a:lstStyle/>
        <a:p>
          <a:endParaRPr lang="it-IT"/>
        </a:p>
      </dgm:t>
    </dgm:pt>
    <dgm:pt modelId="{EF159EE9-0FED-47A0-98A9-0B46F0C6D949}" type="pres">
      <dgm:prSet presAssocID="{C225AB81-C3FC-41B4-98B9-203B6319AFF8}" presName="CompostProcess" presStyleCnt="0">
        <dgm:presLayoutVars>
          <dgm:dir/>
          <dgm:resizeHandles val="exact"/>
        </dgm:presLayoutVars>
      </dgm:prSet>
      <dgm:spPr/>
    </dgm:pt>
    <dgm:pt modelId="{8235B9D3-C6EA-4BE8-8143-C42D4DF9ED17}" type="pres">
      <dgm:prSet presAssocID="{C225AB81-C3FC-41B4-98B9-203B6319AFF8}" presName="arrow" presStyleLbl="bgShp" presStyleIdx="0" presStyleCnt="1"/>
      <dgm:spPr/>
    </dgm:pt>
    <dgm:pt modelId="{A1DE4244-68F1-416A-9DD9-459F6FA4030A}" type="pres">
      <dgm:prSet presAssocID="{C225AB81-C3FC-41B4-98B9-203B6319AFF8}" presName="linearProcess" presStyleCnt="0"/>
      <dgm:spPr/>
    </dgm:pt>
    <dgm:pt modelId="{A167FD23-A169-4BE1-8294-741FAC0B1126}" type="pres">
      <dgm:prSet presAssocID="{D88AFCC7-DE85-46C3-BE49-7FB00498E824}" presName="textNode" presStyleLbl="node1" presStyleIdx="0" presStyleCnt="3">
        <dgm:presLayoutVars>
          <dgm:bulletEnabled val="1"/>
        </dgm:presLayoutVars>
      </dgm:prSet>
      <dgm:spPr/>
    </dgm:pt>
    <dgm:pt modelId="{5C0D9158-57F0-47A0-AE26-FF1FA5B88ACF}" type="pres">
      <dgm:prSet presAssocID="{691D4D89-650D-4050-BC55-4896A2D7AAB1}" presName="sibTrans" presStyleCnt="0"/>
      <dgm:spPr/>
    </dgm:pt>
    <dgm:pt modelId="{371FB8EA-16A5-4C30-84B6-63F10E6F27BC}" type="pres">
      <dgm:prSet presAssocID="{94AC8DAB-3548-47D6-BFD4-F387F6A4433E}" presName="textNode" presStyleLbl="node1" presStyleIdx="1" presStyleCnt="3">
        <dgm:presLayoutVars>
          <dgm:bulletEnabled val="1"/>
        </dgm:presLayoutVars>
      </dgm:prSet>
      <dgm:spPr/>
    </dgm:pt>
    <dgm:pt modelId="{51BBEFEC-F5C7-40F4-AC15-426A648158AA}" type="pres">
      <dgm:prSet presAssocID="{231DA114-4346-41E9-86A1-7E06EB2CC630}" presName="sibTrans" presStyleCnt="0"/>
      <dgm:spPr/>
    </dgm:pt>
    <dgm:pt modelId="{BF287250-B242-407B-9D9F-A49D31A6CEC9}" type="pres">
      <dgm:prSet presAssocID="{DC05565D-C6D7-4639-9AFB-499673F94D42}" presName="textNode" presStyleLbl="node1" presStyleIdx="2" presStyleCnt="3">
        <dgm:presLayoutVars>
          <dgm:bulletEnabled val="1"/>
        </dgm:presLayoutVars>
      </dgm:prSet>
      <dgm:spPr/>
    </dgm:pt>
  </dgm:ptLst>
  <dgm:cxnLst>
    <dgm:cxn modelId="{D38A2D62-6AF2-4624-B2B2-918D8C191866}" srcId="{C225AB81-C3FC-41B4-98B9-203B6319AFF8}" destId="{D88AFCC7-DE85-46C3-BE49-7FB00498E824}" srcOrd="0" destOrd="0" parTransId="{419DF097-CC35-4F6F-B12E-62137F9C85FD}" sibTransId="{691D4D89-650D-4050-BC55-4896A2D7AAB1}"/>
    <dgm:cxn modelId="{84021E45-2EA6-4239-9454-53137FF93F60}" type="presOf" srcId="{D88AFCC7-DE85-46C3-BE49-7FB00498E824}" destId="{A167FD23-A169-4BE1-8294-741FAC0B1126}" srcOrd="0" destOrd="0" presId="urn:microsoft.com/office/officeart/2005/8/layout/hProcess9"/>
    <dgm:cxn modelId="{C9BB9D47-B1B0-4E44-85C0-60EF705EC46F}" srcId="{C225AB81-C3FC-41B4-98B9-203B6319AFF8}" destId="{DC05565D-C6D7-4639-9AFB-499673F94D42}" srcOrd="2" destOrd="0" parTransId="{5253C0C3-478A-4CA1-8FB8-2E8574C6EAFF}" sibTransId="{B9164D5A-1ECD-4CDB-94FB-529653EFDA34}"/>
    <dgm:cxn modelId="{9055D881-6328-4472-A028-3A30527E80DC}" type="presOf" srcId="{C225AB81-C3FC-41B4-98B9-203B6319AFF8}" destId="{EF159EE9-0FED-47A0-98A9-0B46F0C6D949}" srcOrd="0" destOrd="0" presId="urn:microsoft.com/office/officeart/2005/8/layout/hProcess9"/>
    <dgm:cxn modelId="{D3A1C6E8-291E-437D-A0F1-A99F5A954866}" type="presOf" srcId="{94AC8DAB-3548-47D6-BFD4-F387F6A4433E}" destId="{371FB8EA-16A5-4C30-84B6-63F10E6F27BC}" srcOrd="0" destOrd="0" presId="urn:microsoft.com/office/officeart/2005/8/layout/hProcess9"/>
    <dgm:cxn modelId="{A61048EA-BBF6-4AC5-833B-BA53200030BD}" srcId="{C225AB81-C3FC-41B4-98B9-203B6319AFF8}" destId="{94AC8DAB-3548-47D6-BFD4-F387F6A4433E}" srcOrd="1" destOrd="0" parTransId="{1B9F36EB-A4E9-4A9B-9A2F-314721EEA1DA}" sibTransId="{231DA114-4346-41E9-86A1-7E06EB2CC630}"/>
    <dgm:cxn modelId="{89D5BDEC-13BC-4B28-8DF5-BC24E9FE8CA5}" type="presOf" srcId="{DC05565D-C6D7-4639-9AFB-499673F94D42}" destId="{BF287250-B242-407B-9D9F-A49D31A6CEC9}" srcOrd="0" destOrd="0" presId="urn:microsoft.com/office/officeart/2005/8/layout/hProcess9"/>
    <dgm:cxn modelId="{A7727334-F937-4979-B9F9-4A28299BCE7D}" type="presParOf" srcId="{EF159EE9-0FED-47A0-98A9-0B46F0C6D949}" destId="{8235B9D3-C6EA-4BE8-8143-C42D4DF9ED17}" srcOrd="0" destOrd="0" presId="urn:microsoft.com/office/officeart/2005/8/layout/hProcess9"/>
    <dgm:cxn modelId="{C193ECFE-6DEF-43D7-BB85-4A69EEE7C554}" type="presParOf" srcId="{EF159EE9-0FED-47A0-98A9-0B46F0C6D949}" destId="{A1DE4244-68F1-416A-9DD9-459F6FA4030A}" srcOrd="1" destOrd="0" presId="urn:microsoft.com/office/officeart/2005/8/layout/hProcess9"/>
    <dgm:cxn modelId="{3F2E89B5-4427-4269-9114-8A2002C2AB44}" type="presParOf" srcId="{A1DE4244-68F1-416A-9DD9-459F6FA4030A}" destId="{A167FD23-A169-4BE1-8294-741FAC0B1126}" srcOrd="0" destOrd="0" presId="urn:microsoft.com/office/officeart/2005/8/layout/hProcess9"/>
    <dgm:cxn modelId="{34F00EF7-08EC-46C6-9E06-ED35CDBCA063}" type="presParOf" srcId="{A1DE4244-68F1-416A-9DD9-459F6FA4030A}" destId="{5C0D9158-57F0-47A0-AE26-FF1FA5B88ACF}" srcOrd="1" destOrd="0" presId="urn:microsoft.com/office/officeart/2005/8/layout/hProcess9"/>
    <dgm:cxn modelId="{7153B868-6B56-4392-B4F1-C8A9F8709414}" type="presParOf" srcId="{A1DE4244-68F1-416A-9DD9-459F6FA4030A}" destId="{371FB8EA-16A5-4C30-84B6-63F10E6F27BC}" srcOrd="2" destOrd="0" presId="urn:microsoft.com/office/officeart/2005/8/layout/hProcess9"/>
    <dgm:cxn modelId="{3D157FB8-CA2B-4AEE-A5EA-314A6FA4EE1F}" type="presParOf" srcId="{A1DE4244-68F1-416A-9DD9-459F6FA4030A}" destId="{51BBEFEC-F5C7-40F4-AC15-426A648158AA}" srcOrd="3" destOrd="0" presId="urn:microsoft.com/office/officeart/2005/8/layout/hProcess9"/>
    <dgm:cxn modelId="{8009A21A-CFCB-47CD-B075-98056FBEAF24}" type="presParOf" srcId="{A1DE4244-68F1-416A-9DD9-459F6FA4030A}" destId="{BF287250-B242-407B-9D9F-A49D31A6CEC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151E369-AD81-4BEA-A45B-E995DDAAFEAE}"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it-IT"/>
        </a:p>
      </dgm:t>
    </dgm:pt>
    <dgm:pt modelId="{B0C0ED76-DEF5-488C-988D-4F45DF2F0A94}">
      <dgm:prSet phldrT="[Testo]"/>
      <dgm:spPr/>
      <dgm:t>
        <a:bodyPr/>
        <a:lstStyle/>
        <a:p>
          <a:r>
            <a:rPr lang="it-IT" dirty="0"/>
            <a:t>SME</a:t>
          </a:r>
        </a:p>
      </dgm:t>
    </dgm:pt>
    <dgm:pt modelId="{0615DDD9-9CF7-4BE3-917E-4A3A9A4F459E}" type="parTrans" cxnId="{46DED21F-BCD5-4CF3-A92B-4CBB9A1A5C60}">
      <dgm:prSet/>
      <dgm:spPr/>
      <dgm:t>
        <a:bodyPr/>
        <a:lstStyle/>
        <a:p>
          <a:endParaRPr lang="it-IT"/>
        </a:p>
      </dgm:t>
    </dgm:pt>
    <dgm:pt modelId="{E89343C4-A436-447E-919E-BBC3A133E891}" type="sibTrans" cxnId="{46DED21F-BCD5-4CF3-A92B-4CBB9A1A5C60}">
      <dgm:prSet/>
      <dgm:spPr/>
      <dgm:t>
        <a:bodyPr/>
        <a:lstStyle/>
        <a:p>
          <a:endParaRPr lang="it-IT"/>
        </a:p>
      </dgm:t>
    </dgm:pt>
    <dgm:pt modelId="{7731DD85-9C45-43C3-92A5-5659B6398C7D}">
      <dgm:prSet phldrT="[Testo]"/>
      <dgm:spPr/>
      <dgm:t>
        <a:bodyPr/>
        <a:lstStyle/>
        <a:p>
          <a:r>
            <a:rPr lang="it-IT" dirty="0"/>
            <a:t>PP</a:t>
          </a:r>
        </a:p>
      </dgm:t>
    </dgm:pt>
    <dgm:pt modelId="{CBCC8BC4-B9C4-43F7-8485-773333FD80EE}" type="parTrans" cxnId="{89C8F8CE-DDEA-4CE6-9916-D9A4DEBFD1D8}">
      <dgm:prSet/>
      <dgm:spPr/>
      <dgm:t>
        <a:bodyPr/>
        <a:lstStyle/>
        <a:p>
          <a:endParaRPr lang="it-IT"/>
        </a:p>
      </dgm:t>
    </dgm:pt>
    <dgm:pt modelId="{F7B7C2C0-0049-4F42-A140-316947973E95}" type="sibTrans" cxnId="{89C8F8CE-DDEA-4CE6-9916-D9A4DEBFD1D8}">
      <dgm:prSet/>
      <dgm:spPr/>
      <dgm:t>
        <a:bodyPr/>
        <a:lstStyle/>
        <a:p>
          <a:endParaRPr lang="it-IT"/>
        </a:p>
      </dgm:t>
    </dgm:pt>
    <dgm:pt modelId="{468F8991-9F0B-4878-A387-F229BCBBBF7F}">
      <dgm:prSet phldrT="[Testo]"/>
      <dgm:spPr/>
      <dgm:t>
        <a:bodyPr/>
        <a:lstStyle/>
        <a:p>
          <a:r>
            <a:rPr lang="it-IT" dirty="0"/>
            <a:t>NC</a:t>
          </a:r>
        </a:p>
      </dgm:t>
    </dgm:pt>
    <dgm:pt modelId="{0008F21F-2D50-4757-9F32-053BA3FC5A76}" type="parTrans" cxnId="{247B9067-FAA3-4164-85D2-8B78651AD8A7}">
      <dgm:prSet/>
      <dgm:spPr/>
      <dgm:t>
        <a:bodyPr/>
        <a:lstStyle/>
        <a:p>
          <a:endParaRPr lang="it-IT"/>
        </a:p>
      </dgm:t>
    </dgm:pt>
    <dgm:pt modelId="{1804CE53-47BE-4575-8626-3B03F1EBEEF5}" type="sibTrans" cxnId="{247B9067-FAA3-4164-85D2-8B78651AD8A7}">
      <dgm:prSet/>
      <dgm:spPr/>
      <dgm:t>
        <a:bodyPr/>
        <a:lstStyle/>
        <a:p>
          <a:endParaRPr lang="it-IT"/>
        </a:p>
      </dgm:t>
    </dgm:pt>
    <dgm:pt modelId="{EF6874FB-B37B-4888-AD76-E684A69C1543}">
      <dgm:prSet phldrT="[Testo]"/>
      <dgm:spPr/>
      <dgm:t>
        <a:bodyPr/>
        <a:lstStyle/>
        <a:p>
          <a:r>
            <a:rPr lang="it-IT" dirty="0"/>
            <a:t>MA</a:t>
          </a:r>
        </a:p>
      </dgm:t>
    </dgm:pt>
    <dgm:pt modelId="{07D5A89F-EFEA-402B-BCD9-2DF8183BCB3B}" type="parTrans" cxnId="{AA15C8F8-FE63-4AC4-9A94-9808415963D5}">
      <dgm:prSet/>
      <dgm:spPr/>
      <dgm:t>
        <a:bodyPr/>
        <a:lstStyle/>
        <a:p>
          <a:endParaRPr lang="it-IT"/>
        </a:p>
      </dgm:t>
    </dgm:pt>
    <dgm:pt modelId="{BE4CF7BB-200A-4474-92AC-B47445F4954B}" type="sibTrans" cxnId="{AA15C8F8-FE63-4AC4-9A94-9808415963D5}">
      <dgm:prSet/>
      <dgm:spPr/>
      <dgm:t>
        <a:bodyPr/>
        <a:lstStyle/>
        <a:p>
          <a:endParaRPr lang="it-IT"/>
        </a:p>
      </dgm:t>
    </dgm:pt>
    <dgm:pt modelId="{D48145C1-24AE-47A1-B7C5-F523B32EA9DF}">
      <dgm:prSet phldrT="[Testo]"/>
      <dgm:spPr/>
      <dgm:t>
        <a:bodyPr/>
        <a:lstStyle/>
        <a:p>
          <a:r>
            <a:rPr lang="it-IT" dirty="0"/>
            <a:t>LP</a:t>
          </a:r>
        </a:p>
      </dgm:t>
    </dgm:pt>
    <dgm:pt modelId="{AF5920C6-9769-4F3C-8210-5F567B6A6F15}" type="parTrans" cxnId="{E6E743DB-18F3-4C41-B594-B573EEE44871}">
      <dgm:prSet/>
      <dgm:spPr/>
      <dgm:t>
        <a:bodyPr/>
        <a:lstStyle/>
        <a:p>
          <a:endParaRPr lang="it-IT"/>
        </a:p>
      </dgm:t>
    </dgm:pt>
    <dgm:pt modelId="{91A6E54A-DC59-4A66-906C-90697A9B25A9}" type="sibTrans" cxnId="{E6E743DB-18F3-4C41-B594-B573EEE44871}">
      <dgm:prSet/>
      <dgm:spPr/>
      <dgm:t>
        <a:bodyPr/>
        <a:lstStyle/>
        <a:p>
          <a:endParaRPr lang="it-IT"/>
        </a:p>
      </dgm:t>
    </dgm:pt>
    <dgm:pt modelId="{7DD1C306-7586-4C80-8EDE-B6E7CB71B641}">
      <dgm:prSet phldrT="[Testo]"/>
      <dgm:spPr/>
      <dgm:t>
        <a:bodyPr/>
        <a:lstStyle/>
        <a:p>
          <a:r>
            <a:rPr lang="it-IT" dirty="0"/>
            <a:t>EC</a:t>
          </a:r>
        </a:p>
      </dgm:t>
    </dgm:pt>
    <dgm:pt modelId="{C4A5FD8F-0EB6-455E-8C48-582EA7CA90A2}" type="parTrans" cxnId="{583097DB-B2D8-4B8E-88FA-AAE9FD6CAD71}">
      <dgm:prSet/>
      <dgm:spPr/>
      <dgm:t>
        <a:bodyPr/>
        <a:lstStyle/>
        <a:p>
          <a:endParaRPr lang="it-IT"/>
        </a:p>
      </dgm:t>
    </dgm:pt>
    <dgm:pt modelId="{F22DA091-555D-444A-917E-BDE54882F763}" type="sibTrans" cxnId="{583097DB-B2D8-4B8E-88FA-AAE9FD6CAD71}">
      <dgm:prSet/>
      <dgm:spPr/>
      <dgm:t>
        <a:bodyPr/>
        <a:lstStyle/>
        <a:p>
          <a:endParaRPr lang="it-IT"/>
        </a:p>
      </dgm:t>
    </dgm:pt>
    <dgm:pt modelId="{14F44F51-0D3A-471E-AF9D-D382B64F36BE}" type="pres">
      <dgm:prSet presAssocID="{F151E369-AD81-4BEA-A45B-E995DDAAFEAE}" presName="Name0" presStyleCnt="0">
        <dgm:presLayoutVars>
          <dgm:dir/>
          <dgm:resizeHandles val="exact"/>
        </dgm:presLayoutVars>
      </dgm:prSet>
      <dgm:spPr/>
    </dgm:pt>
    <dgm:pt modelId="{DD6388B0-29B1-4776-94C0-25E87F2EEEA4}" type="pres">
      <dgm:prSet presAssocID="{B0C0ED76-DEF5-488C-988D-4F45DF2F0A94}" presName="node" presStyleLbl="node1" presStyleIdx="0" presStyleCnt="6">
        <dgm:presLayoutVars>
          <dgm:bulletEnabled val="1"/>
        </dgm:presLayoutVars>
      </dgm:prSet>
      <dgm:spPr/>
    </dgm:pt>
    <dgm:pt modelId="{78605911-417B-4E67-8266-F87438D2B4DC}" type="pres">
      <dgm:prSet presAssocID="{E89343C4-A436-447E-919E-BBC3A133E891}" presName="sibTrans" presStyleLbl="sibTrans1D1" presStyleIdx="0" presStyleCnt="5"/>
      <dgm:spPr/>
    </dgm:pt>
    <dgm:pt modelId="{14ADDB0C-C764-405C-9BA9-4F38774E710F}" type="pres">
      <dgm:prSet presAssocID="{E89343C4-A436-447E-919E-BBC3A133E891}" presName="connectorText" presStyleLbl="sibTrans1D1" presStyleIdx="0" presStyleCnt="5"/>
      <dgm:spPr/>
    </dgm:pt>
    <dgm:pt modelId="{A92A68C2-5CFE-4B15-809E-3D164AEE1562}" type="pres">
      <dgm:prSet presAssocID="{7731DD85-9C45-43C3-92A5-5659B6398C7D}" presName="node" presStyleLbl="node1" presStyleIdx="1" presStyleCnt="6">
        <dgm:presLayoutVars>
          <dgm:bulletEnabled val="1"/>
        </dgm:presLayoutVars>
      </dgm:prSet>
      <dgm:spPr/>
    </dgm:pt>
    <dgm:pt modelId="{E6AE08C8-3332-4F9F-8967-7C650672AE32}" type="pres">
      <dgm:prSet presAssocID="{F7B7C2C0-0049-4F42-A140-316947973E95}" presName="sibTrans" presStyleLbl="sibTrans1D1" presStyleIdx="1" presStyleCnt="5"/>
      <dgm:spPr/>
    </dgm:pt>
    <dgm:pt modelId="{A1BA8F7F-0ED7-469A-965C-D63654F92503}" type="pres">
      <dgm:prSet presAssocID="{F7B7C2C0-0049-4F42-A140-316947973E95}" presName="connectorText" presStyleLbl="sibTrans1D1" presStyleIdx="1" presStyleCnt="5"/>
      <dgm:spPr/>
    </dgm:pt>
    <dgm:pt modelId="{DDBE7DA3-00C3-4162-80E6-2D9CC4266361}" type="pres">
      <dgm:prSet presAssocID="{468F8991-9F0B-4878-A387-F229BCBBBF7F}" presName="node" presStyleLbl="node1" presStyleIdx="2" presStyleCnt="6">
        <dgm:presLayoutVars>
          <dgm:bulletEnabled val="1"/>
        </dgm:presLayoutVars>
      </dgm:prSet>
      <dgm:spPr/>
    </dgm:pt>
    <dgm:pt modelId="{73168DDD-DFB3-4D3D-BE52-C6890A4BE185}" type="pres">
      <dgm:prSet presAssocID="{1804CE53-47BE-4575-8626-3B03F1EBEEF5}" presName="sibTrans" presStyleLbl="sibTrans1D1" presStyleIdx="2" presStyleCnt="5"/>
      <dgm:spPr/>
    </dgm:pt>
    <dgm:pt modelId="{F6B3EF1C-BFF5-490C-8742-168D22897E2D}" type="pres">
      <dgm:prSet presAssocID="{1804CE53-47BE-4575-8626-3B03F1EBEEF5}" presName="connectorText" presStyleLbl="sibTrans1D1" presStyleIdx="2" presStyleCnt="5"/>
      <dgm:spPr/>
    </dgm:pt>
    <dgm:pt modelId="{854E356E-F64D-427E-AF4F-F8260B15229D}" type="pres">
      <dgm:prSet presAssocID="{D48145C1-24AE-47A1-B7C5-F523B32EA9DF}" presName="node" presStyleLbl="node1" presStyleIdx="3" presStyleCnt="6">
        <dgm:presLayoutVars>
          <dgm:bulletEnabled val="1"/>
        </dgm:presLayoutVars>
      </dgm:prSet>
      <dgm:spPr/>
    </dgm:pt>
    <dgm:pt modelId="{B64AB2C0-A521-4DBE-8561-DF3D4CE1A8F2}" type="pres">
      <dgm:prSet presAssocID="{91A6E54A-DC59-4A66-906C-90697A9B25A9}" presName="sibTrans" presStyleLbl="sibTrans1D1" presStyleIdx="3" presStyleCnt="5"/>
      <dgm:spPr/>
    </dgm:pt>
    <dgm:pt modelId="{E610F8B2-A4E7-453A-A426-11D541B6E8CF}" type="pres">
      <dgm:prSet presAssocID="{91A6E54A-DC59-4A66-906C-90697A9B25A9}" presName="connectorText" presStyleLbl="sibTrans1D1" presStyleIdx="3" presStyleCnt="5"/>
      <dgm:spPr/>
    </dgm:pt>
    <dgm:pt modelId="{77B0F023-4C29-4BE1-9299-D272C3443A53}" type="pres">
      <dgm:prSet presAssocID="{EF6874FB-B37B-4888-AD76-E684A69C1543}" presName="node" presStyleLbl="node1" presStyleIdx="4" presStyleCnt="6">
        <dgm:presLayoutVars>
          <dgm:bulletEnabled val="1"/>
        </dgm:presLayoutVars>
      </dgm:prSet>
      <dgm:spPr/>
    </dgm:pt>
    <dgm:pt modelId="{17331057-64FB-426D-83C9-EA22A536C047}" type="pres">
      <dgm:prSet presAssocID="{BE4CF7BB-200A-4474-92AC-B47445F4954B}" presName="sibTrans" presStyleLbl="sibTrans1D1" presStyleIdx="4" presStyleCnt="5"/>
      <dgm:spPr/>
    </dgm:pt>
    <dgm:pt modelId="{7CBDD702-25CB-43D8-8A0A-D88AA908C56B}" type="pres">
      <dgm:prSet presAssocID="{BE4CF7BB-200A-4474-92AC-B47445F4954B}" presName="connectorText" presStyleLbl="sibTrans1D1" presStyleIdx="4" presStyleCnt="5"/>
      <dgm:spPr/>
    </dgm:pt>
    <dgm:pt modelId="{2AF33FB8-9BEA-4863-B227-2C73CCE941B5}" type="pres">
      <dgm:prSet presAssocID="{7DD1C306-7586-4C80-8EDE-B6E7CB71B641}" presName="node" presStyleLbl="node1" presStyleIdx="5" presStyleCnt="6">
        <dgm:presLayoutVars>
          <dgm:bulletEnabled val="1"/>
        </dgm:presLayoutVars>
      </dgm:prSet>
      <dgm:spPr/>
    </dgm:pt>
  </dgm:ptLst>
  <dgm:cxnLst>
    <dgm:cxn modelId="{0D62AB00-BABA-4FF7-B998-BF4CAE92DF23}" type="presOf" srcId="{E89343C4-A436-447E-919E-BBC3A133E891}" destId="{14ADDB0C-C764-405C-9BA9-4F38774E710F}" srcOrd="1" destOrd="0" presId="urn:microsoft.com/office/officeart/2005/8/layout/bProcess3"/>
    <dgm:cxn modelId="{DBB11F09-4EA8-4F0D-AFF7-B1576225442E}" type="presOf" srcId="{91A6E54A-DC59-4A66-906C-90697A9B25A9}" destId="{B64AB2C0-A521-4DBE-8561-DF3D4CE1A8F2}" srcOrd="0" destOrd="0" presId="urn:microsoft.com/office/officeart/2005/8/layout/bProcess3"/>
    <dgm:cxn modelId="{46DED21F-BCD5-4CF3-A92B-4CBB9A1A5C60}" srcId="{F151E369-AD81-4BEA-A45B-E995DDAAFEAE}" destId="{B0C0ED76-DEF5-488C-988D-4F45DF2F0A94}" srcOrd="0" destOrd="0" parTransId="{0615DDD9-9CF7-4BE3-917E-4A3A9A4F459E}" sibTransId="{E89343C4-A436-447E-919E-BBC3A133E891}"/>
    <dgm:cxn modelId="{79F74725-7889-473F-82B0-8A18BCA78EAF}" type="presOf" srcId="{1804CE53-47BE-4575-8626-3B03F1EBEEF5}" destId="{73168DDD-DFB3-4D3D-BE52-C6890A4BE185}" srcOrd="0" destOrd="0" presId="urn:microsoft.com/office/officeart/2005/8/layout/bProcess3"/>
    <dgm:cxn modelId="{0CCF592B-C25D-4F4E-AE3F-86EDC7B520E7}" type="presOf" srcId="{F151E369-AD81-4BEA-A45B-E995DDAAFEAE}" destId="{14F44F51-0D3A-471E-AF9D-D382B64F36BE}" srcOrd="0" destOrd="0" presId="urn:microsoft.com/office/officeart/2005/8/layout/bProcess3"/>
    <dgm:cxn modelId="{1161E046-F4DD-4F74-99B4-1FA3A7D77833}" type="presOf" srcId="{D48145C1-24AE-47A1-B7C5-F523B32EA9DF}" destId="{854E356E-F64D-427E-AF4F-F8260B15229D}" srcOrd="0" destOrd="0" presId="urn:microsoft.com/office/officeart/2005/8/layout/bProcess3"/>
    <dgm:cxn modelId="{247B9067-FAA3-4164-85D2-8B78651AD8A7}" srcId="{F151E369-AD81-4BEA-A45B-E995DDAAFEAE}" destId="{468F8991-9F0B-4878-A387-F229BCBBBF7F}" srcOrd="2" destOrd="0" parTransId="{0008F21F-2D50-4757-9F32-053BA3FC5A76}" sibTransId="{1804CE53-47BE-4575-8626-3B03F1EBEEF5}"/>
    <dgm:cxn modelId="{9D49FE6D-DDDD-40A3-A902-67D191A2B381}" type="presOf" srcId="{1804CE53-47BE-4575-8626-3B03F1EBEEF5}" destId="{F6B3EF1C-BFF5-490C-8742-168D22897E2D}" srcOrd="1" destOrd="0" presId="urn:microsoft.com/office/officeart/2005/8/layout/bProcess3"/>
    <dgm:cxn modelId="{A0E8EC71-BAF3-4097-88E1-8AD9F60ECB42}" type="presOf" srcId="{E89343C4-A436-447E-919E-BBC3A133E891}" destId="{78605911-417B-4E67-8266-F87438D2B4DC}" srcOrd="0" destOrd="0" presId="urn:microsoft.com/office/officeart/2005/8/layout/bProcess3"/>
    <dgm:cxn modelId="{9080C976-C42F-4630-88F7-5753BF5ADCA3}" type="presOf" srcId="{EF6874FB-B37B-4888-AD76-E684A69C1543}" destId="{77B0F023-4C29-4BE1-9299-D272C3443A53}" srcOrd="0" destOrd="0" presId="urn:microsoft.com/office/officeart/2005/8/layout/bProcess3"/>
    <dgm:cxn modelId="{E9437077-BEF8-4685-B930-EC0059E02B90}" type="presOf" srcId="{F7B7C2C0-0049-4F42-A140-316947973E95}" destId="{E6AE08C8-3332-4F9F-8967-7C650672AE32}" srcOrd="0" destOrd="0" presId="urn:microsoft.com/office/officeart/2005/8/layout/bProcess3"/>
    <dgm:cxn modelId="{2C7C0D81-EA73-4685-A8FF-0CEE0D4B936E}" type="presOf" srcId="{BE4CF7BB-200A-4474-92AC-B47445F4954B}" destId="{17331057-64FB-426D-83C9-EA22A536C047}" srcOrd="0" destOrd="0" presId="urn:microsoft.com/office/officeart/2005/8/layout/bProcess3"/>
    <dgm:cxn modelId="{09F0138C-5794-439A-90CB-F34058853C98}" type="presOf" srcId="{468F8991-9F0B-4878-A387-F229BCBBBF7F}" destId="{DDBE7DA3-00C3-4162-80E6-2D9CC4266361}" srcOrd="0" destOrd="0" presId="urn:microsoft.com/office/officeart/2005/8/layout/bProcess3"/>
    <dgm:cxn modelId="{C61B8DA4-37F1-43C9-B110-2D8498E545C4}" type="presOf" srcId="{91A6E54A-DC59-4A66-906C-90697A9B25A9}" destId="{E610F8B2-A4E7-453A-A426-11D541B6E8CF}" srcOrd="1" destOrd="0" presId="urn:microsoft.com/office/officeart/2005/8/layout/bProcess3"/>
    <dgm:cxn modelId="{45D375C5-C320-4538-A8EF-6F26CB5D2E32}" type="presOf" srcId="{B0C0ED76-DEF5-488C-988D-4F45DF2F0A94}" destId="{DD6388B0-29B1-4776-94C0-25E87F2EEEA4}" srcOrd="0" destOrd="0" presId="urn:microsoft.com/office/officeart/2005/8/layout/bProcess3"/>
    <dgm:cxn modelId="{89C8F8CE-DDEA-4CE6-9916-D9A4DEBFD1D8}" srcId="{F151E369-AD81-4BEA-A45B-E995DDAAFEAE}" destId="{7731DD85-9C45-43C3-92A5-5659B6398C7D}" srcOrd="1" destOrd="0" parTransId="{CBCC8BC4-B9C4-43F7-8485-773333FD80EE}" sibTransId="{F7B7C2C0-0049-4F42-A140-316947973E95}"/>
    <dgm:cxn modelId="{46BD68D9-A83F-4ED7-9416-F87B0634C0D3}" type="presOf" srcId="{7DD1C306-7586-4C80-8EDE-B6E7CB71B641}" destId="{2AF33FB8-9BEA-4863-B227-2C73CCE941B5}" srcOrd="0" destOrd="0" presId="urn:microsoft.com/office/officeart/2005/8/layout/bProcess3"/>
    <dgm:cxn modelId="{E6E743DB-18F3-4C41-B594-B573EEE44871}" srcId="{F151E369-AD81-4BEA-A45B-E995DDAAFEAE}" destId="{D48145C1-24AE-47A1-B7C5-F523B32EA9DF}" srcOrd="3" destOrd="0" parTransId="{AF5920C6-9769-4F3C-8210-5F567B6A6F15}" sibTransId="{91A6E54A-DC59-4A66-906C-90697A9B25A9}"/>
    <dgm:cxn modelId="{583097DB-B2D8-4B8E-88FA-AAE9FD6CAD71}" srcId="{F151E369-AD81-4BEA-A45B-E995DDAAFEAE}" destId="{7DD1C306-7586-4C80-8EDE-B6E7CB71B641}" srcOrd="5" destOrd="0" parTransId="{C4A5FD8F-0EB6-455E-8C48-582EA7CA90A2}" sibTransId="{F22DA091-555D-444A-917E-BDE54882F763}"/>
    <dgm:cxn modelId="{68D56CE6-A9B6-4430-9F16-E4CF9AABBE55}" type="presOf" srcId="{7731DD85-9C45-43C3-92A5-5659B6398C7D}" destId="{A92A68C2-5CFE-4B15-809E-3D164AEE1562}" srcOrd="0" destOrd="0" presId="urn:microsoft.com/office/officeart/2005/8/layout/bProcess3"/>
    <dgm:cxn modelId="{F29172E7-6366-4B1F-AA88-F4091CA4F268}" type="presOf" srcId="{F7B7C2C0-0049-4F42-A140-316947973E95}" destId="{A1BA8F7F-0ED7-469A-965C-D63654F92503}" srcOrd="1" destOrd="0" presId="urn:microsoft.com/office/officeart/2005/8/layout/bProcess3"/>
    <dgm:cxn modelId="{67E74AED-C38D-442F-823A-866F4458D6AE}" type="presOf" srcId="{BE4CF7BB-200A-4474-92AC-B47445F4954B}" destId="{7CBDD702-25CB-43D8-8A0A-D88AA908C56B}" srcOrd="1" destOrd="0" presId="urn:microsoft.com/office/officeart/2005/8/layout/bProcess3"/>
    <dgm:cxn modelId="{AA15C8F8-FE63-4AC4-9A94-9808415963D5}" srcId="{F151E369-AD81-4BEA-A45B-E995DDAAFEAE}" destId="{EF6874FB-B37B-4888-AD76-E684A69C1543}" srcOrd="4" destOrd="0" parTransId="{07D5A89F-EFEA-402B-BCD9-2DF8183BCB3B}" sibTransId="{BE4CF7BB-200A-4474-92AC-B47445F4954B}"/>
    <dgm:cxn modelId="{05B3D788-366B-439A-9E06-C55F66BEBCD0}" type="presParOf" srcId="{14F44F51-0D3A-471E-AF9D-D382B64F36BE}" destId="{DD6388B0-29B1-4776-94C0-25E87F2EEEA4}" srcOrd="0" destOrd="0" presId="urn:microsoft.com/office/officeart/2005/8/layout/bProcess3"/>
    <dgm:cxn modelId="{887C9264-7403-49B9-B1FA-F9594F0291E9}" type="presParOf" srcId="{14F44F51-0D3A-471E-AF9D-D382B64F36BE}" destId="{78605911-417B-4E67-8266-F87438D2B4DC}" srcOrd="1" destOrd="0" presId="urn:microsoft.com/office/officeart/2005/8/layout/bProcess3"/>
    <dgm:cxn modelId="{60366B7F-225F-445A-8AFA-5DD9668A048E}" type="presParOf" srcId="{78605911-417B-4E67-8266-F87438D2B4DC}" destId="{14ADDB0C-C764-405C-9BA9-4F38774E710F}" srcOrd="0" destOrd="0" presId="urn:microsoft.com/office/officeart/2005/8/layout/bProcess3"/>
    <dgm:cxn modelId="{C4594203-5D71-4815-9FF3-1844777546AE}" type="presParOf" srcId="{14F44F51-0D3A-471E-AF9D-D382B64F36BE}" destId="{A92A68C2-5CFE-4B15-809E-3D164AEE1562}" srcOrd="2" destOrd="0" presId="urn:microsoft.com/office/officeart/2005/8/layout/bProcess3"/>
    <dgm:cxn modelId="{02AFD765-A330-469A-948B-C871F2998E81}" type="presParOf" srcId="{14F44F51-0D3A-471E-AF9D-D382B64F36BE}" destId="{E6AE08C8-3332-4F9F-8967-7C650672AE32}" srcOrd="3" destOrd="0" presId="urn:microsoft.com/office/officeart/2005/8/layout/bProcess3"/>
    <dgm:cxn modelId="{F7FE2732-19EF-4DAA-A8C8-6793CA5AB61F}" type="presParOf" srcId="{E6AE08C8-3332-4F9F-8967-7C650672AE32}" destId="{A1BA8F7F-0ED7-469A-965C-D63654F92503}" srcOrd="0" destOrd="0" presId="urn:microsoft.com/office/officeart/2005/8/layout/bProcess3"/>
    <dgm:cxn modelId="{6C34761E-7637-4700-A9B9-10F198C27306}" type="presParOf" srcId="{14F44F51-0D3A-471E-AF9D-D382B64F36BE}" destId="{DDBE7DA3-00C3-4162-80E6-2D9CC4266361}" srcOrd="4" destOrd="0" presId="urn:microsoft.com/office/officeart/2005/8/layout/bProcess3"/>
    <dgm:cxn modelId="{7291C575-E158-46F1-9B52-14CB5B5BCA34}" type="presParOf" srcId="{14F44F51-0D3A-471E-AF9D-D382B64F36BE}" destId="{73168DDD-DFB3-4D3D-BE52-C6890A4BE185}" srcOrd="5" destOrd="0" presId="urn:microsoft.com/office/officeart/2005/8/layout/bProcess3"/>
    <dgm:cxn modelId="{33E50905-B7CD-4ACB-ADCB-D3719D83A4B7}" type="presParOf" srcId="{73168DDD-DFB3-4D3D-BE52-C6890A4BE185}" destId="{F6B3EF1C-BFF5-490C-8742-168D22897E2D}" srcOrd="0" destOrd="0" presId="urn:microsoft.com/office/officeart/2005/8/layout/bProcess3"/>
    <dgm:cxn modelId="{920E007C-A797-494E-A05B-3AC119B3C4C0}" type="presParOf" srcId="{14F44F51-0D3A-471E-AF9D-D382B64F36BE}" destId="{854E356E-F64D-427E-AF4F-F8260B15229D}" srcOrd="6" destOrd="0" presId="urn:microsoft.com/office/officeart/2005/8/layout/bProcess3"/>
    <dgm:cxn modelId="{761F37EB-D31F-45DB-B195-C918BCB2BAD0}" type="presParOf" srcId="{14F44F51-0D3A-471E-AF9D-D382B64F36BE}" destId="{B64AB2C0-A521-4DBE-8561-DF3D4CE1A8F2}" srcOrd="7" destOrd="0" presId="urn:microsoft.com/office/officeart/2005/8/layout/bProcess3"/>
    <dgm:cxn modelId="{C0AD334E-F43B-46E6-A2D5-3E6F15978E21}" type="presParOf" srcId="{B64AB2C0-A521-4DBE-8561-DF3D4CE1A8F2}" destId="{E610F8B2-A4E7-453A-A426-11D541B6E8CF}" srcOrd="0" destOrd="0" presId="urn:microsoft.com/office/officeart/2005/8/layout/bProcess3"/>
    <dgm:cxn modelId="{2299C24E-6E90-45B4-885A-B5C75A5643BD}" type="presParOf" srcId="{14F44F51-0D3A-471E-AF9D-D382B64F36BE}" destId="{77B0F023-4C29-4BE1-9299-D272C3443A53}" srcOrd="8" destOrd="0" presId="urn:microsoft.com/office/officeart/2005/8/layout/bProcess3"/>
    <dgm:cxn modelId="{FD3496DC-311B-4877-B489-ACE8EA79D7B5}" type="presParOf" srcId="{14F44F51-0D3A-471E-AF9D-D382B64F36BE}" destId="{17331057-64FB-426D-83C9-EA22A536C047}" srcOrd="9" destOrd="0" presId="urn:microsoft.com/office/officeart/2005/8/layout/bProcess3"/>
    <dgm:cxn modelId="{05862C1E-0B65-4C8A-BB05-94D1923DF160}" type="presParOf" srcId="{17331057-64FB-426D-83C9-EA22A536C047}" destId="{7CBDD702-25CB-43D8-8A0A-D88AA908C56B}" srcOrd="0" destOrd="0" presId="urn:microsoft.com/office/officeart/2005/8/layout/bProcess3"/>
    <dgm:cxn modelId="{87A92B58-42F5-424D-863D-0835901DF1A7}" type="presParOf" srcId="{14F44F51-0D3A-471E-AF9D-D382B64F36BE}" destId="{2AF33FB8-9BEA-4863-B227-2C73CCE941B5}"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B414A86-2038-4AFE-AA8A-D2AB6151724E}"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it-IT"/>
        </a:p>
      </dgm:t>
    </dgm:pt>
    <dgm:pt modelId="{26E7BD76-BF21-497D-B1D8-083F8433B499}">
      <dgm:prSet phldrT="[Testo]"/>
      <dgm:spPr/>
      <dgm:t>
        <a:bodyPr/>
        <a:lstStyle/>
        <a:p>
          <a:r>
            <a:rPr lang="it-IT" dirty="0"/>
            <a:t>PUBLIC PROCUREMENT </a:t>
          </a:r>
        </a:p>
        <a:p>
          <a:r>
            <a:rPr lang="it-IT" dirty="0"/>
            <a:t>for set of services (</a:t>
          </a:r>
          <a:r>
            <a:rPr lang="it-IT" dirty="0" err="1"/>
            <a:t>needed</a:t>
          </a:r>
          <a:r>
            <a:rPr lang="it-IT" dirty="0"/>
            <a:t> tools </a:t>
          </a:r>
          <a:r>
            <a:rPr lang="it-IT" dirty="0" err="1"/>
            <a:t>possible</a:t>
          </a:r>
          <a:r>
            <a:rPr lang="it-IT" dirty="0"/>
            <a:t>)</a:t>
          </a:r>
        </a:p>
      </dgm:t>
    </dgm:pt>
    <dgm:pt modelId="{3F0346DA-AFDB-4F54-B949-BA3494745078}" type="parTrans" cxnId="{1A4C2284-8ACF-4099-B937-13D6A39C93CC}">
      <dgm:prSet/>
      <dgm:spPr/>
      <dgm:t>
        <a:bodyPr/>
        <a:lstStyle/>
        <a:p>
          <a:endParaRPr lang="it-IT"/>
        </a:p>
      </dgm:t>
    </dgm:pt>
    <dgm:pt modelId="{D5039C2E-C01D-43C7-8E1B-85D6444715D3}" type="sibTrans" cxnId="{1A4C2284-8ACF-4099-B937-13D6A39C93CC}">
      <dgm:prSet/>
      <dgm:spPr/>
      <dgm:t>
        <a:bodyPr/>
        <a:lstStyle/>
        <a:p>
          <a:endParaRPr lang="it-IT"/>
        </a:p>
      </dgm:t>
    </dgm:pt>
    <dgm:pt modelId="{6BF36BC5-18C8-4E7B-8131-F1127869EBF3}">
      <dgm:prSet phldrT="[Testo]"/>
      <dgm:spPr/>
      <dgm:t>
        <a:bodyPr/>
        <a:lstStyle/>
        <a:p>
          <a:r>
            <a:rPr lang="it-IT" dirty="0"/>
            <a:t>CALL FOR </a:t>
          </a:r>
          <a:r>
            <a:rPr lang="it-IT" dirty="0" err="1"/>
            <a:t>SMEs</a:t>
          </a:r>
          <a:r>
            <a:rPr lang="it-IT" dirty="0"/>
            <a:t> PARTNERSHIPS</a:t>
          </a:r>
        </a:p>
        <a:p>
          <a:r>
            <a:rPr lang="it-IT" dirty="0" err="1"/>
            <a:t>who</a:t>
          </a:r>
          <a:r>
            <a:rPr lang="it-IT" dirty="0"/>
            <a:t> </a:t>
          </a:r>
          <a:r>
            <a:rPr lang="it-IT" dirty="0" err="1"/>
            <a:t>applies</a:t>
          </a:r>
          <a:r>
            <a:rPr lang="it-IT" dirty="0"/>
            <a:t> to </a:t>
          </a:r>
          <a:r>
            <a:rPr lang="it-IT" dirty="0" err="1"/>
            <a:t>receive</a:t>
          </a:r>
          <a:r>
            <a:rPr lang="it-IT" dirty="0"/>
            <a:t> services</a:t>
          </a:r>
        </a:p>
      </dgm:t>
    </dgm:pt>
    <dgm:pt modelId="{73773F4C-4B09-4A8F-9044-D2FE5F2A62D9}" type="parTrans" cxnId="{DA80E335-FBB9-48B1-9C51-32EE488B11E0}">
      <dgm:prSet/>
      <dgm:spPr/>
      <dgm:t>
        <a:bodyPr/>
        <a:lstStyle/>
        <a:p>
          <a:endParaRPr lang="it-IT"/>
        </a:p>
      </dgm:t>
    </dgm:pt>
    <dgm:pt modelId="{A2995A22-4EB1-445E-AFF0-8A5C8CE654AD}" type="sibTrans" cxnId="{DA80E335-FBB9-48B1-9C51-32EE488B11E0}">
      <dgm:prSet/>
      <dgm:spPr/>
      <dgm:t>
        <a:bodyPr/>
        <a:lstStyle/>
        <a:p>
          <a:endParaRPr lang="it-IT"/>
        </a:p>
      </dgm:t>
    </dgm:pt>
    <dgm:pt modelId="{32806C58-79E9-4B40-A411-9B1F4C284658}">
      <dgm:prSet phldrT="[Testo]"/>
      <dgm:spPr/>
      <dgm:t>
        <a:bodyPr/>
        <a:lstStyle/>
        <a:p>
          <a:r>
            <a:rPr lang="it-IT" dirty="0"/>
            <a:t>SUPPORT TO </a:t>
          </a:r>
          <a:r>
            <a:rPr lang="it-IT" dirty="0" err="1"/>
            <a:t>SMEs</a:t>
          </a:r>
          <a:r>
            <a:rPr lang="it-IT" dirty="0"/>
            <a:t> to build up </a:t>
          </a:r>
          <a:r>
            <a:rPr lang="it-IT" dirty="0" err="1"/>
            <a:t>SMEs</a:t>
          </a:r>
          <a:r>
            <a:rPr lang="it-IT" dirty="0"/>
            <a:t> partnerships</a:t>
          </a:r>
        </a:p>
      </dgm:t>
    </dgm:pt>
    <dgm:pt modelId="{CAAEF153-24A8-464C-BA38-E021871C4BF3}" type="parTrans" cxnId="{3EC7EC35-4CE3-4981-B25D-39C3B0D49122}">
      <dgm:prSet/>
      <dgm:spPr/>
      <dgm:t>
        <a:bodyPr/>
        <a:lstStyle/>
        <a:p>
          <a:endParaRPr lang="it-IT"/>
        </a:p>
      </dgm:t>
    </dgm:pt>
    <dgm:pt modelId="{6D851806-D8C9-4BED-8D78-0B6C30063B34}" type="sibTrans" cxnId="{3EC7EC35-4CE3-4981-B25D-39C3B0D49122}">
      <dgm:prSet/>
      <dgm:spPr/>
      <dgm:t>
        <a:bodyPr/>
        <a:lstStyle/>
        <a:p>
          <a:endParaRPr lang="it-IT"/>
        </a:p>
      </dgm:t>
    </dgm:pt>
    <dgm:pt modelId="{7F4E8669-347B-4EAC-8D5F-846DC8D2F5CD}" type="pres">
      <dgm:prSet presAssocID="{3B414A86-2038-4AFE-AA8A-D2AB6151724E}" presName="Name0" presStyleCnt="0">
        <dgm:presLayoutVars>
          <dgm:dir/>
          <dgm:resizeHandles val="exact"/>
        </dgm:presLayoutVars>
      </dgm:prSet>
      <dgm:spPr/>
    </dgm:pt>
    <dgm:pt modelId="{A4D47509-180C-4E98-8F89-94EBF6572B3E}" type="pres">
      <dgm:prSet presAssocID="{26E7BD76-BF21-497D-B1D8-083F8433B499}" presName="node" presStyleLbl="node1" presStyleIdx="0" presStyleCnt="3">
        <dgm:presLayoutVars>
          <dgm:bulletEnabled val="1"/>
        </dgm:presLayoutVars>
      </dgm:prSet>
      <dgm:spPr/>
    </dgm:pt>
    <dgm:pt modelId="{EE5C7855-6422-44E0-904A-7169EF5A07FF}" type="pres">
      <dgm:prSet presAssocID="{D5039C2E-C01D-43C7-8E1B-85D6444715D3}" presName="sibTrans" presStyleCnt="0"/>
      <dgm:spPr/>
    </dgm:pt>
    <dgm:pt modelId="{7C451265-5A04-4099-BBD8-55833D9581D7}" type="pres">
      <dgm:prSet presAssocID="{32806C58-79E9-4B40-A411-9B1F4C284658}" presName="node" presStyleLbl="node1" presStyleIdx="1" presStyleCnt="3">
        <dgm:presLayoutVars>
          <dgm:bulletEnabled val="1"/>
        </dgm:presLayoutVars>
      </dgm:prSet>
      <dgm:spPr/>
    </dgm:pt>
    <dgm:pt modelId="{8F573CF1-35F8-44CA-B438-FE4943909DB7}" type="pres">
      <dgm:prSet presAssocID="{6D851806-D8C9-4BED-8D78-0B6C30063B34}" presName="sibTrans" presStyleCnt="0"/>
      <dgm:spPr/>
    </dgm:pt>
    <dgm:pt modelId="{11B7C6F6-90AF-4EA5-B9A4-58E2E4CDD660}" type="pres">
      <dgm:prSet presAssocID="{6BF36BC5-18C8-4E7B-8131-F1127869EBF3}" presName="node" presStyleLbl="node1" presStyleIdx="2" presStyleCnt="3">
        <dgm:presLayoutVars>
          <dgm:bulletEnabled val="1"/>
        </dgm:presLayoutVars>
      </dgm:prSet>
      <dgm:spPr/>
    </dgm:pt>
  </dgm:ptLst>
  <dgm:cxnLst>
    <dgm:cxn modelId="{6B9FC230-20BE-49FA-A4FA-AB5034864038}" type="presOf" srcId="{26E7BD76-BF21-497D-B1D8-083F8433B499}" destId="{A4D47509-180C-4E98-8F89-94EBF6572B3E}" srcOrd="0" destOrd="0" presId="urn:microsoft.com/office/officeart/2005/8/layout/hList6"/>
    <dgm:cxn modelId="{DA80E335-FBB9-48B1-9C51-32EE488B11E0}" srcId="{3B414A86-2038-4AFE-AA8A-D2AB6151724E}" destId="{6BF36BC5-18C8-4E7B-8131-F1127869EBF3}" srcOrd="2" destOrd="0" parTransId="{73773F4C-4B09-4A8F-9044-D2FE5F2A62D9}" sibTransId="{A2995A22-4EB1-445E-AFF0-8A5C8CE654AD}"/>
    <dgm:cxn modelId="{3EC7EC35-4CE3-4981-B25D-39C3B0D49122}" srcId="{3B414A86-2038-4AFE-AA8A-D2AB6151724E}" destId="{32806C58-79E9-4B40-A411-9B1F4C284658}" srcOrd="1" destOrd="0" parTransId="{CAAEF153-24A8-464C-BA38-E021871C4BF3}" sibTransId="{6D851806-D8C9-4BED-8D78-0B6C30063B34}"/>
    <dgm:cxn modelId="{BFADDE43-49DF-483E-B0B5-AA84A700DD36}" type="presOf" srcId="{3B414A86-2038-4AFE-AA8A-D2AB6151724E}" destId="{7F4E8669-347B-4EAC-8D5F-846DC8D2F5CD}" srcOrd="0" destOrd="0" presId="urn:microsoft.com/office/officeart/2005/8/layout/hList6"/>
    <dgm:cxn modelId="{1A4C2284-8ACF-4099-B937-13D6A39C93CC}" srcId="{3B414A86-2038-4AFE-AA8A-D2AB6151724E}" destId="{26E7BD76-BF21-497D-B1D8-083F8433B499}" srcOrd="0" destOrd="0" parTransId="{3F0346DA-AFDB-4F54-B949-BA3494745078}" sibTransId="{D5039C2E-C01D-43C7-8E1B-85D6444715D3}"/>
    <dgm:cxn modelId="{938CE0B6-F850-4F11-B7E1-FF49607D0EEC}" type="presOf" srcId="{32806C58-79E9-4B40-A411-9B1F4C284658}" destId="{7C451265-5A04-4099-BBD8-55833D9581D7}" srcOrd="0" destOrd="0" presId="urn:microsoft.com/office/officeart/2005/8/layout/hList6"/>
    <dgm:cxn modelId="{9CB71ECC-41A6-43EC-867D-B31DF0F91D00}" type="presOf" srcId="{6BF36BC5-18C8-4E7B-8131-F1127869EBF3}" destId="{11B7C6F6-90AF-4EA5-B9A4-58E2E4CDD660}" srcOrd="0" destOrd="0" presId="urn:microsoft.com/office/officeart/2005/8/layout/hList6"/>
    <dgm:cxn modelId="{92B4B2D6-1565-47E5-9EE2-480EA327EB6E}" type="presParOf" srcId="{7F4E8669-347B-4EAC-8D5F-846DC8D2F5CD}" destId="{A4D47509-180C-4E98-8F89-94EBF6572B3E}" srcOrd="0" destOrd="0" presId="urn:microsoft.com/office/officeart/2005/8/layout/hList6"/>
    <dgm:cxn modelId="{C6D901D2-7FCE-465D-BC68-4957420238F4}" type="presParOf" srcId="{7F4E8669-347B-4EAC-8D5F-846DC8D2F5CD}" destId="{EE5C7855-6422-44E0-904A-7169EF5A07FF}" srcOrd="1" destOrd="0" presId="urn:microsoft.com/office/officeart/2005/8/layout/hList6"/>
    <dgm:cxn modelId="{7D34BAF8-B64B-495B-BBCC-276256FD9D38}" type="presParOf" srcId="{7F4E8669-347B-4EAC-8D5F-846DC8D2F5CD}" destId="{7C451265-5A04-4099-BBD8-55833D9581D7}" srcOrd="2" destOrd="0" presId="urn:microsoft.com/office/officeart/2005/8/layout/hList6"/>
    <dgm:cxn modelId="{FF81B04A-D754-4CA2-AF0E-E62616376E04}" type="presParOf" srcId="{7F4E8669-347B-4EAC-8D5F-846DC8D2F5CD}" destId="{8F573CF1-35F8-44CA-B438-FE4943909DB7}" srcOrd="3" destOrd="0" presId="urn:microsoft.com/office/officeart/2005/8/layout/hList6"/>
    <dgm:cxn modelId="{E3C05CFB-9CB6-4F82-B6ED-615C64E010B3}" type="presParOf" srcId="{7F4E8669-347B-4EAC-8D5F-846DC8D2F5CD}" destId="{11B7C6F6-90AF-4EA5-B9A4-58E2E4CDD66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5B586-CB5F-41EF-A2FE-A1308729465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A63C0765-A289-447E-861D-AF7C4757A0F7}" type="pres">
      <dgm:prSet presAssocID="{7EE5B586-CB5F-41EF-A2FE-A1308729465E}" presName="compositeShape" presStyleCnt="0">
        <dgm:presLayoutVars>
          <dgm:chMax val="7"/>
          <dgm:dir/>
          <dgm:resizeHandles val="exact"/>
        </dgm:presLayoutVars>
      </dgm:prSet>
      <dgm:spPr/>
    </dgm:pt>
  </dgm:ptLst>
  <dgm:cxnLst>
    <dgm:cxn modelId="{7A250D97-CEDD-4BD1-A90D-EAE1DEB52C5C}" type="presOf" srcId="{7EE5B586-CB5F-41EF-A2FE-A1308729465E}" destId="{A63C0765-A289-447E-861D-AF7C4757A0F7}"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B414A86-2038-4AFE-AA8A-D2AB6151724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it-IT"/>
        </a:p>
      </dgm:t>
    </dgm:pt>
    <dgm:pt modelId="{26E7BD76-BF21-497D-B1D8-083F8433B499}">
      <dgm:prSet phldrT="[Testo]"/>
      <dgm:spPr/>
      <dgm:t>
        <a:bodyPr/>
        <a:lstStyle/>
        <a:p>
          <a:r>
            <a:rPr lang="it-IT" dirty="0"/>
            <a:t>INITIAL </a:t>
          </a:r>
          <a:r>
            <a:rPr lang="it-IT" dirty="0" err="1"/>
            <a:t>SMEs</a:t>
          </a:r>
          <a:r>
            <a:rPr lang="it-IT" dirty="0"/>
            <a:t> NEEDS ANALYSIS</a:t>
          </a:r>
        </a:p>
      </dgm:t>
    </dgm:pt>
    <dgm:pt modelId="{3F0346DA-AFDB-4F54-B949-BA3494745078}" type="parTrans" cxnId="{1A4C2284-8ACF-4099-B937-13D6A39C93CC}">
      <dgm:prSet/>
      <dgm:spPr/>
      <dgm:t>
        <a:bodyPr/>
        <a:lstStyle/>
        <a:p>
          <a:endParaRPr lang="it-IT"/>
        </a:p>
      </dgm:t>
    </dgm:pt>
    <dgm:pt modelId="{D5039C2E-C01D-43C7-8E1B-85D6444715D3}" type="sibTrans" cxnId="{1A4C2284-8ACF-4099-B937-13D6A39C93CC}">
      <dgm:prSet/>
      <dgm:spPr/>
      <dgm:t>
        <a:bodyPr/>
        <a:lstStyle/>
        <a:p>
          <a:endParaRPr lang="it-IT"/>
        </a:p>
      </dgm:t>
    </dgm:pt>
    <dgm:pt modelId="{6BF36BC5-18C8-4E7B-8131-F1127869EBF3}">
      <dgm:prSet phldrT="[Testo]"/>
      <dgm:spPr/>
      <dgm:t>
        <a:bodyPr/>
        <a:lstStyle/>
        <a:p>
          <a:r>
            <a:rPr lang="it-IT" dirty="0"/>
            <a:t>CAPACITY TO DELIVER TO IT &amp; HR SMES</a:t>
          </a:r>
        </a:p>
      </dgm:t>
    </dgm:pt>
    <dgm:pt modelId="{73773F4C-4B09-4A8F-9044-D2FE5F2A62D9}" type="parTrans" cxnId="{DA80E335-FBB9-48B1-9C51-32EE488B11E0}">
      <dgm:prSet/>
      <dgm:spPr/>
      <dgm:t>
        <a:bodyPr/>
        <a:lstStyle/>
        <a:p>
          <a:endParaRPr lang="it-IT"/>
        </a:p>
      </dgm:t>
    </dgm:pt>
    <dgm:pt modelId="{A2995A22-4EB1-445E-AFF0-8A5C8CE654AD}" type="sibTrans" cxnId="{DA80E335-FBB9-48B1-9C51-32EE488B11E0}">
      <dgm:prSet/>
      <dgm:spPr/>
      <dgm:t>
        <a:bodyPr/>
        <a:lstStyle/>
        <a:p>
          <a:endParaRPr lang="it-IT"/>
        </a:p>
      </dgm:t>
    </dgm:pt>
    <dgm:pt modelId="{32806C58-79E9-4B40-A411-9B1F4C284658}">
      <dgm:prSet phldrT="[Testo]"/>
      <dgm:spPr/>
      <dgm:t>
        <a:bodyPr/>
        <a:lstStyle/>
        <a:p>
          <a:r>
            <a:rPr lang="it-IT" dirty="0"/>
            <a:t>FLEXIBLE SET OF SERVICES: REALITY CHECK</a:t>
          </a:r>
        </a:p>
      </dgm:t>
    </dgm:pt>
    <dgm:pt modelId="{CAAEF153-24A8-464C-BA38-E021871C4BF3}" type="parTrans" cxnId="{3EC7EC35-4CE3-4981-B25D-39C3B0D49122}">
      <dgm:prSet/>
      <dgm:spPr/>
      <dgm:t>
        <a:bodyPr/>
        <a:lstStyle/>
        <a:p>
          <a:endParaRPr lang="it-IT"/>
        </a:p>
      </dgm:t>
    </dgm:pt>
    <dgm:pt modelId="{6D851806-D8C9-4BED-8D78-0B6C30063B34}" type="sibTrans" cxnId="{3EC7EC35-4CE3-4981-B25D-39C3B0D49122}">
      <dgm:prSet/>
      <dgm:spPr/>
      <dgm:t>
        <a:bodyPr/>
        <a:lstStyle/>
        <a:p>
          <a:endParaRPr lang="it-IT"/>
        </a:p>
      </dgm:t>
    </dgm:pt>
    <dgm:pt modelId="{B0BD603B-9F40-4A89-97F1-80508594DA45}">
      <dgm:prSet phldrT="[Testo]"/>
      <dgm:spPr/>
      <dgm:t>
        <a:bodyPr/>
        <a:lstStyle/>
        <a:p>
          <a:r>
            <a:rPr lang="it-IT" dirty="0" err="1"/>
            <a:t>SMEs</a:t>
          </a:r>
          <a:r>
            <a:rPr lang="it-IT" dirty="0"/>
            <a:t> SHALL CONFIRM DELIVERY</a:t>
          </a:r>
        </a:p>
      </dgm:t>
    </dgm:pt>
    <dgm:pt modelId="{DF712712-4103-4CC3-9FBD-2537F373BDA1}" type="parTrans" cxnId="{3E976475-E057-4D5F-B04C-2BD52F75C2A4}">
      <dgm:prSet/>
      <dgm:spPr/>
      <dgm:t>
        <a:bodyPr/>
        <a:lstStyle/>
        <a:p>
          <a:endParaRPr lang="it-IT"/>
        </a:p>
      </dgm:t>
    </dgm:pt>
    <dgm:pt modelId="{41E15098-038A-4FE1-80F0-615B9605B9F3}" type="sibTrans" cxnId="{3E976475-E057-4D5F-B04C-2BD52F75C2A4}">
      <dgm:prSet/>
      <dgm:spPr/>
      <dgm:t>
        <a:bodyPr/>
        <a:lstStyle/>
        <a:p>
          <a:endParaRPr lang="it-IT"/>
        </a:p>
      </dgm:t>
    </dgm:pt>
    <dgm:pt modelId="{535A075C-3191-4B9E-BA32-833EB0EC2A6E}" type="pres">
      <dgm:prSet presAssocID="{3B414A86-2038-4AFE-AA8A-D2AB6151724E}" presName="diagram" presStyleCnt="0">
        <dgm:presLayoutVars>
          <dgm:dir/>
          <dgm:resizeHandles val="exact"/>
        </dgm:presLayoutVars>
      </dgm:prSet>
      <dgm:spPr/>
    </dgm:pt>
    <dgm:pt modelId="{493C1E1B-D6D9-499D-A941-ABF1218F26CA}" type="pres">
      <dgm:prSet presAssocID="{26E7BD76-BF21-497D-B1D8-083F8433B499}" presName="node" presStyleLbl="node1" presStyleIdx="0" presStyleCnt="4">
        <dgm:presLayoutVars>
          <dgm:bulletEnabled val="1"/>
        </dgm:presLayoutVars>
      </dgm:prSet>
      <dgm:spPr/>
    </dgm:pt>
    <dgm:pt modelId="{3B89AAD4-A543-4615-9E5E-C2E3703DAEBD}" type="pres">
      <dgm:prSet presAssocID="{D5039C2E-C01D-43C7-8E1B-85D6444715D3}" presName="sibTrans" presStyleCnt="0"/>
      <dgm:spPr/>
    </dgm:pt>
    <dgm:pt modelId="{5292E691-4E36-40F7-9522-07B01C43BAC1}" type="pres">
      <dgm:prSet presAssocID="{32806C58-79E9-4B40-A411-9B1F4C284658}" presName="node" presStyleLbl="node1" presStyleIdx="1" presStyleCnt="4">
        <dgm:presLayoutVars>
          <dgm:bulletEnabled val="1"/>
        </dgm:presLayoutVars>
      </dgm:prSet>
      <dgm:spPr/>
    </dgm:pt>
    <dgm:pt modelId="{4A899F8D-5AD7-47C8-9796-717F29C644CE}" type="pres">
      <dgm:prSet presAssocID="{6D851806-D8C9-4BED-8D78-0B6C30063B34}" presName="sibTrans" presStyleCnt="0"/>
      <dgm:spPr/>
    </dgm:pt>
    <dgm:pt modelId="{B921C0D9-06F4-4066-A39A-A6EB5A50CA75}" type="pres">
      <dgm:prSet presAssocID="{6BF36BC5-18C8-4E7B-8131-F1127869EBF3}" presName="node" presStyleLbl="node1" presStyleIdx="2" presStyleCnt="4">
        <dgm:presLayoutVars>
          <dgm:bulletEnabled val="1"/>
        </dgm:presLayoutVars>
      </dgm:prSet>
      <dgm:spPr/>
    </dgm:pt>
    <dgm:pt modelId="{346EC6E3-95F0-4DE4-B5B3-C3CD259129E9}" type="pres">
      <dgm:prSet presAssocID="{A2995A22-4EB1-445E-AFF0-8A5C8CE654AD}" presName="sibTrans" presStyleCnt="0"/>
      <dgm:spPr/>
    </dgm:pt>
    <dgm:pt modelId="{14442647-084C-4CE4-BF59-F1854630D361}" type="pres">
      <dgm:prSet presAssocID="{B0BD603B-9F40-4A89-97F1-80508594DA45}" presName="node" presStyleLbl="node1" presStyleIdx="3" presStyleCnt="4">
        <dgm:presLayoutVars>
          <dgm:bulletEnabled val="1"/>
        </dgm:presLayoutVars>
      </dgm:prSet>
      <dgm:spPr/>
    </dgm:pt>
  </dgm:ptLst>
  <dgm:cxnLst>
    <dgm:cxn modelId="{DA80E335-FBB9-48B1-9C51-32EE488B11E0}" srcId="{3B414A86-2038-4AFE-AA8A-D2AB6151724E}" destId="{6BF36BC5-18C8-4E7B-8131-F1127869EBF3}" srcOrd="2" destOrd="0" parTransId="{73773F4C-4B09-4A8F-9044-D2FE5F2A62D9}" sibTransId="{A2995A22-4EB1-445E-AFF0-8A5C8CE654AD}"/>
    <dgm:cxn modelId="{3EC7EC35-4CE3-4981-B25D-39C3B0D49122}" srcId="{3B414A86-2038-4AFE-AA8A-D2AB6151724E}" destId="{32806C58-79E9-4B40-A411-9B1F4C284658}" srcOrd="1" destOrd="0" parTransId="{CAAEF153-24A8-464C-BA38-E021871C4BF3}" sibTransId="{6D851806-D8C9-4BED-8D78-0B6C30063B34}"/>
    <dgm:cxn modelId="{453D8944-5013-4EB7-887C-0CF758183814}" type="presOf" srcId="{B0BD603B-9F40-4A89-97F1-80508594DA45}" destId="{14442647-084C-4CE4-BF59-F1854630D361}" srcOrd="0" destOrd="0" presId="urn:microsoft.com/office/officeart/2005/8/layout/default"/>
    <dgm:cxn modelId="{3E976475-E057-4D5F-B04C-2BD52F75C2A4}" srcId="{3B414A86-2038-4AFE-AA8A-D2AB6151724E}" destId="{B0BD603B-9F40-4A89-97F1-80508594DA45}" srcOrd="3" destOrd="0" parTransId="{DF712712-4103-4CC3-9FBD-2537F373BDA1}" sibTransId="{41E15098-038A-4FE1-80F0-615B9605B9F3}"/>
    <dgm:cxn modelId="{1A4C2284-8ACF-4099-B937-13D6A39C93CC}" srcId="{3B414A86-2038-4AFE-AA8A-D2AB6151724E}" destId="{26E7BD76-BF21-497D-B1D8-083F8433B499}" srcOrd="0" destOrd="0" parTransId="{3F0346DA-AFDB-4F54-B949-BA3494745078}" sibTransId="{D5039C2E-C01D-43C7-8E1B-85D6444715D3}"/>
    <dgm:cxn modelId="{0B50FEA9-7176-43AC-B301-AE7F4596A25C}" type="presOf" srcId="{6BF36BC5-18C8-4E7B-8131-F1127869EBF3}" destId="{B921C0D9-06F4-4066-A39A-A6EB5A50CA75}" srcOrd="0" destOrd="0" presId="urn:microsoft.com/office/officeart/2005/8/layout/default"/>
    <dgm:cxn modelId="{26E6C3CE-6C1E-424D-B151-A0A2995DC7E0}" type="presOf" srcId="{26E7BD76-BF21-497D-B1D8-083F8433B499}" destId="{493C1E1B-D6D9-499D-A941-ABF1218F26CA}" srcOrd="0" destOrd="0" presId="urn:microsoft.com/office/officeart/2005/8/layout/default"/>
    <dgm:cxn modelId="{5937DBF7-5EAC-4F9C-9A19-8C1B4B8DF18C}" type="presOf" srcId="{3B414A86-2038-4AFE-AA8A-D2AB6151724E}" destId="{535A075C-3191-4B9E-BA32-833EB0EC2A6E}" srcOrd="0" destOrd="0" presId="urn:microsoft.com/office/officeart/2005/8/layout/default"/>
    <dgm:cxn modelId="{36B70FFA-E869-4F82-95F3-58C58731557C}" type="presOf" srcId="{32806C58-79E9-4B40-A411-9B1F4C284658}" destId="{5292E691-4E36-40F7-9522-07B01C43BAC1}" srcOrd="0" destOrd="0" presId="urn:microsoft.com/office/officeart/2005/8/layout/default"/>
    <dgm:cxn modelId="{BC423DED-E0D1-4397-9244-A5A5113C061E}" type="presParOf" srcId="{535A075C-3191-4B9E-BA32-833EB0EC2A6E}" destId="{493C1E1B-D6D9-499D-A941-ABF1218F26CA}" srcOrd="0" destOrd="0" presId="urn:microsoft.com/office/officeart/2005/8/layout/default"/>
    <dgm:cxn modelId="{2CC877D2-F688-4BDF-A1F9-70B30702A160}" type="presParOf" srcId="{535A075C-3191-4B9E-BA32-833EB0EC2A6E}" destId="{3B89AAD4-A543-4615-9E5E-C2E3703DAEBD}" srcOrd="1" destOrd="0" presId="urn:microsoft.com/office/officeart/2005/8/layout/default"/>
    <dgm:cxn modelId="{4E22EF9A-17E4-4686-9D9D-C86AEF87003B}" type="presParOf" srcId="{535A075C-3191-4B9E-BA32-833EB0EC2A6E}" destId="{5292E691-4E36-40F7-9522-07B01C43BAC1}" srcOrd="2" destOrd="0" presId="urn:microsoft.com/office/officeart/2005/8/layout/default"/>
    <dgm:cxn modelId="{679D030F-5464-4389-BBC7-83B298DB1579}" type="presParOf" srcId="{535A075C-3191-4B9E-BA32-833EB0EC2A6E}" destId="{4A899F8D-5AD7-47C8-9796-717F29C644CE}" srcOrd="3" destOrd="0" presId="urn:microsoft.com/office/officeart/2005/8/layout/default"/>
    <dgm:cxn modelId="{CF4C6645-1CE6-43DB-92BB-7BE01B946F26}" type="presParOf" srcId="{535A075C-3191-4B9E-BA32-833EB0EC2A6E}" destId="{B921C0D9-06F4-4066-A39A-A6EB5A50CA75}" srcOrd="4" destOrd="0" presId="urn:microsoft.com/office/officeart/2005/8/layout/default"/>
    <dgm:cxn modelId="{B4299C25-8FCE-427F-851B-BE9B7411BF2C}" type="presParOf" srcId="{535A075C-3191-4B9E-BA32-833EB0EC2A6E}" destId="{346EC6E3-95F0-4DE4-B5B3-C3CD259129E9}" srcOrd="5" destOrd="0" presId="urn:microsoft.com/office/officeart/2005/8/layout/default"/>
    <dgm:cxn modelId="{CA39371E-C474-4A2F-B3AF-C7D0361EEEBF}" type="presParOf" srcId="{535A075C-3191-4B9E-BA32-833EB0EC2A6E}" destId="{14442647-084C-4CE4-BF59-F1854630D36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B414A86-2038-4AFE-AA8A-D2AB6151724E}"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it-IT"/>
        </a:p>
      </dgm:t>
    </dgm:pt>
    <dgm:pt modelId="{26E7BD76-BF21-497D-B1D8-083F8433B499}">
      <dgm:prSet phldrT="[Testo]" custT="1"/>
      <dgm:spPr/>
      <dgm:t>
        <a:bodyPr/>
        <a:lstStyle/>
        <a:p>
          <a:pPr algn="ctr">
            <a:lnSpc>
              <a:spcPct val="100000"/>
            </a:lnSpc>
          </a:pPr>
          <a:r>
            <a:rPr lang="it-IT" sz="2800" b="1" dirty="0">
              <a:solidFill>
                <a:srgbClr val="0070C0"/>
              </a:solidFill>
            </a:rPr>
            <a:t>MAX. 25% MAGMT. MIN. 75% SMES SUPPORT</a:t>
          </a:r>
        </a:p>
      </dgm:t>
    </dgm:pt>
    <dgm:pt modelId="{3F0346DA-AFDB-4F54-B949-BA3494745078}" type="parTrans" cxnId="{1A4C2284-8ACF-4099-B937-13D6A39C93CC}">
      <dgm:prSet/>
      <dgm:spPr/>
      <dgm:t>
        <a:bodyPr/>
        <a:lstStyle/>
        <a:p>
          <a:pPr algn="ctr">
            <a:lnSpc>
              <a:spcPct val="100000"/>
            </a:lnSpc>
          </a:pPr>
          <a:endParaRPr lang="it-IT" sz="3200" b="1">
            <a:solidFill>
              <a:srgbClr val="0070C0"/>
            </a:solidFill>
          </a:endParaRPr>
        </a:p>
      </dgm:t>
    </dgm:pt>
    <dgm:pt modelId="{D5039C2E-C01D-43C7-8E1B-85D6444715D3}" type="sibTrans" cxnId="{1A4C2284-8ACF-4099-B937-13D6A39C93CC}">
      <dgm:prSet/>
      <dgm:spPr/>
      <dgm:t>
        <a:bodyPr/>
        <a:lstStyle/>
        <a:p>
          <a:pPr algn="ctr">
            <a:lnSpc>
              <a:spcPct val="100000"/>
            </a:lnSpc>
          </a:pPr>
          <a:endParaRPr lang="it-IT" sz="3200" b="1">
            <a:solidFill>
              <a:srgbClr val="0070C0"/>
            </a:solidFill>
          </a:endParaRPr>
        </a:p>
      </dgm:t>
    </dgm:pt>
    <dgm:pt modelId="{6BF36BC5-18C8-4E7B-8131-F1127869EBF3}">
      <dgm:prSet phldrT="[Testo]" custT="1"/>
      <dgm:spPr/>
      <dgm:t>
        <a:bodyPr/>
        <a:lstStyle/>
        <a:p>
          <a:pPr algn="ctr">
            <a:lnSpc>
              <a:spcPct val="100000"/>
            </a:lnSpc>
          </a:pPr>
          <a:r>
            <a:rPr lang="it-IT" sz="2800" b="1" dirty="0">
              <a:solidFill>
                <a:srgbClr val="0070C0"/>
              </a:solidFill>
            </a:rPr>
            <a:t>OUT OF 75% SMES SUPPORT: E.G. 50% BEING VOUCHERS</a:t>
          </a:r>
        </a:p>
      </dgm:t>
    </dgm:pt>
    <dgm:pt modelId="{73773F4C-4B09-4A8F-9044-D2FE5F2A62D9}" type="parTrans" cxnId="{DA80E335-FBB9-48B1-9C51-32EE488B11E0}">
      <dgm:prSet/>
      <dgm:spPr/>
      <dgm:t>
        <a:bodyPr/>
        <a:lstStyle/>
        <a:p>
          <a:pPr algn="ctr">
            <a:lnSpc>
              <a:spcPct val="100000"/>
            </a:lnSpc>
          </a:pPr>
          <a:endParaRPr lang="it-IT" sz="3200" b="1">
            <a:solidFill>
              <a:srgbClr val="0070C0"/>
            </a:solidFill>
          </a:endParaRPr>
        </a:p>
      </dgm:t>
    </dgm:pt>
    <dgm:pt modelId="{A2995A22-4EB1-445E-AFF0-8A5C8CE654AD}" type="sibTrans" cxnId="{DA80E335-FBB9-48B1-9C51-32EE488B11E0}">
      <dgm:prSet/>
      <dgm:spPr/>
      <dgm:t>
        <a:bodyPr/>
        <a:lstStyle/>
        <a:p>
          <a:pPr algn="ctr">
            <a:lnSpc>
              <a:spcPct val="100000"/>
            </a:lnSpc>
          </a:pPr>
          <a:endParaRPr lang="it-IT" sz="3200" b="1">
            <a:solidFill>
              <a:srgbClr val="0070C0"/>
            </a:solidFill>
          </a:endParaRPr>
        </a:p>
      </dgm:t>
    </dgm:pt>
    <dgm:pt modelId="{32806C58-79E9-4B40-A411-9B1F4C284658}">
      <dgm:prSet phldrT="[Testo]" custT="1"/>
      <dgm:spPr/>
      <dgm:t>
        <a:bodyPr/>
        <a:lstStyle/>
        <a:p>
          <a:pPr algn="ctr">
            <a:lnSpc>
              <a:spcPct val="100000"/>
            </a:lnSpc>
          </a:pPr>
          <a:r>
            <a:rPr lang="it-IT" sz="2800" b="1" dirty="0">
              <a:solidFill>
                <a:srgbClr val="0070C0"/>
              </a:solidFill>
            </a:rPr>
            <a:t>LP MAY HAVE BIGGER SHARE OF MANAGEMENT</a:t>
          </a:r>
        </a:p>
      </dgm:t>
    </dgm:pt>
    <dgm:pt modelId="{CAAEF153-24A8-464C-BA38-E021871C4BF3}" type="parTrans" cxnId="{3EC7EC35-4CE3-4981-B25D-39C3B0D49122}">
      <dgm:prSet/>
      <dgm:spPr/>
      <dgm:t>
        <a:bodyPr/>
        <a:lstStyle/>
        <a:p>
          <a:pPr algn="ctr">
            <a:lnSpc>
              <a:spcPct val="100000"/>
            </a:lnSpc>
          </a:pPr>
          <a:endParaRPr lang="it-IT" sz="3200" b="1">
            <a:solidFill>
              <a:srgbClr val="0070C0"/>
            </a:solidFill>
          </a:endParaRPr>
        </a:p>
      </dgm:t>
    </dgm:pt>
    <dgm:pt modelId="{6D851806-D8C9-4BED-8D78-0B6C30063B34}" type="sibTrans" cxnId="{3EC7EC35-4CE3-4981-B25D-39C3B0D49122}">
      <dgm:prSet/>
      <dgm:spPr/>
      <dgm:t>
        <a:bodyPr/>
        <a:lstStyle/>
        <a:p>
          <a:pPr algn="ctr">
            <a:lnSpc>
              <a:spcPct val="100000"/>
            </a:lnSpc>
          </a:pPr>
          <a:endParaRPr lang="it-IT" sz="3200" b="1">
            <a:solidFill>
              <a:srgbClr val="0070C0"/>
            </a:solidFill>
          </a:endParaRPr>
        </a:p>
      </dgm:t>
    </dgm:pt>
    <dgm:pt modelId="{B0BD603B-9F40-4A89-97F1-80508594DA45}">
      <dgm:prSet phldrT="[Testo]" custT="1"/>
      <dgm:spPr/>
      <dgm:t>
        <a:bodyPr/>
        <a:lstStyle/>
        <a:p>
          <a:pPr algn="ctr">
            <a:lnSpc>
              <a:spcPct val="100000"/>
            </a:lnSpc>
          </a:pPr>
          <a:r>
            <a:rPr lang="it-IT" sz="2800" b="1" dirty="0">
              <a:solidFill>
                <a:srgbClr val="0070C0"/>
              </a:solidFill>
            </a:rPr>
            <a:t>25% OTHER SUPPORT TO </a:t>
          </a:r>
          <a:r>
            <a:rPr lang="it-IT" sz="2800" b="1" dirty="0" err="1">
              <a:solidFill>
                <a:srgbClr val="0070C0"/>
              </a:solidFill>
            </a:rPr>
            <a:t>SMEs</a:t>
          </a:r>
          <a:endParaRPr lang="it-IT" sz="2800" b="1" dirty="0">
            <a:solidFill>
              <a:srgbClr val="0070C0"/>
            </a:solidFill>
          </a:endParaRPr>
        </a:p>
      </dgm:t>
    </dgm:pt>
    <dgm:pt modelId="{DF712712-4103-4CC3-9FBD-2537F373BDA1}" type="parTrans" cxnId="{3E976475-E057-4D5F-B04C-2BD52F75C2A4}">
      <dgm:prSet/>
      <dgm:spPr/>
      <dgm:t>
        <a:bodyPr/>
        <a:lstStyle/>
        <a:p>
          <a:pPr algn="ctr">
            <a:lnSpc>
              <a:spcPct val="100000"/>
            </a:lnSpc>
          </a:pPr>
          <a:endParaRPr lang="it-IT" sz="3200" b="1">
            <a:solidFill>
              <a:srgbClr val="0070C0"/>
            </a:solidFill>
          </a:endParaRPr>
        </a:p>
      </dgm:t>
    </dgm:pt>
    <dgm:pt modelId="{41E15098-038A-4FE1-80F0-615B9605B9F3}" type="sibTrans" cxnId="{3E976475-E057-4D5F-B04C-2BD52F75C2A4}">
      <dgm:prSet/>
      <dgm:spPr/>
      <dgm:t>
        <a:bodyPr/>
        <a:lstStyle/>
        <a:p>
          <a:pPr algn="ctr">
            <a:lnSpc>
              <a:spcPct val="100000"/>
            </a:lnSpc>
          </a:pPr>
          <a:endParaRPr lang="it-IT" sz="3200" b="1">
            <a:solidFill>
              <a:srgbClr val="0070C0"/>
            </a:solidFill>
          </a:endParaRPr>
        </a:p>
      </dgm:t>
    </dgm:pt>
    <dgm:pt modelId="{9BE6D81C-F2D2-4C97-8E6A-65188DB7C673}" type="pres">
      <dgm:prSet presAssocID="{3B414A86-2038-4AFE-AA8A-D2AB6151724E}" presName="Name0" presStyleCnt="0">
        <dgm:presLayoutVars>
          <dgm:chMax val="7"/>
          <dgm:dir/>
          <dgm:animLvl val="lvl"/>
          <dgm:resizeHandles val="exact"/>
        </dgm:presLayoutVars>
      </dgm:prSet>
      <dgm:spPr/>
    </dgm:pt>
    <dgm:pt modelId="{C2C8CAD9-05BC-4328-81C2-621A0AB23C6D}" type="pres">
      <dgm:prSet presAssocID="{26E7BD76-BF21-497D-B1D8-083F8433B499}" presName="circle1" presStyleLbl="node1" presStyleIdx="0" presStyleCnt="4"/>
      <dgm:spPr/>
    </dgm:pt>
    <dgm:pt modelId="{F73103B9-F12B-4F13-9249-302E2530756A}" type="pres">
      <dgm:prSet presAssocID="{26E7BD76-BF21-497D-B1D8-083F8433B499}" presName="space" presStyleCnt="0"/>
      <dgm:spPr/>
    </dgm:pt>
    <dgm:pt modelId="{DFC2DFF4-9F0B-4249-BB12-D20204FCD919}" type="pres">
      <dgm:prSet presAssocID="{26E7BD76-BF21-497D-B1D8-083F8433B499}" presName="rect1" presStyleLbl="alignAcc1" presStyleIdx="0" presStyleCnt="4"/>
      <dgm:spPr/>
    </dgm:pt>
    <dgm:pt modelId="{19A90081-7DD1-4998-B13F-28B9E21D82B8}" type="pres">
      <dgm:prSet presAssocID="{32806C58-79E9-4B40-A411-9B1F4C284658}" presName="vertSpace2" presStyleLbl="node1" presStyleIdx="0" presStyleCnt="4"/>
      <dgm:spPr/>
    </dgm:pt>
    <dgm:pt modelId="{936138AF-50A5-46C6-926E-22D7A71E2658}" type="pres">
      <dgm:prSet presAssocID="{32806C58-79E9-4B40-A411-9B1F4C284658}" presName="circle2" presStyleLbl="node1" presStyleIdx="1" presStyleCnt="4"/>
      <dgm:spPr/>
    </dgm:pt>
    <dgm:pt modelId="{65C6F46A-7A00-4044-9D88-D7F965718BE5}" type="pres">
      <dgm:prSet presAssocID="{32806C58-79E9-4B40-A411-9B1F4C284658}" presName="rect2" presStyleLbl="alignAcc1" presStyleIdx="1" presStyleCnt="4"/>
      <dgm:spPr/>
    </dgm:pt>
    <dgm:pt modelId="{A5ACA3C2-46E4-4878-ABE0-6F82A8DD45A2}" type="pres">
      <dgm:prSet presAssocID="{6BF36BC5-18C8-4E7B-8131-F1127869EBF3}" presName="vertSpace3" presStyleLbl="node1" presStyleIdx="1" presStyleCnt="4"/>
      <dgm:spPr/>
    </dgm:pt>
    <dgm:pt modelId="{3935D15D-D273-4A43-A293-66E5ED91B6B9}" type="pres">
      <dgm:prSet presAssocID="{6BF36BC5-18C8-4E7B-8131-F1127869EBF3}" presName="circle3" presStyleLbl="node1" presStyleIdx="2" presStyleCnt="4"/>
      <dgm:spPr/>
    </dgm:pt>
    <dgm:pt modelId="{489E2D67-9FD0-488C-9C10-ED58496D0459}" type="pres">
      <dgm:prSet presAssocID="{6BF36BC5-18C8-4E7B-8131-F1127869EBF3}" presName="rect3" presStyleLbl="alignAcc1" presStyleIdx="2" presStyleCnt="4"/>
      <dgm:spPr/>
    </dgm:pt>
    <dgm:pt modelId="{80206DA9-5230-4003-A755-7ECD4880D1A6}" type="pres">
      <dgm:prSet presAssocID="{B0BD603B-9F40-4A89-97F1-80508594DA45}" presName="vertSpace4" presStyleLbl="node1" presStyleIdx="2" presStyleCnt="4"/>
      <dgm:spPr/>
    </dgm:pt>
    <dgm:pt modelId="{18C307CC-900A-4748-BBAE-C7C80EC6EC8C}" type="pres">
      <dgm:prSet presAssocID="{B0BD603B-9F40-4A89-97F1-80508594DA45}" presName="circle4" presStyleLbl="node1" presStyleIdx="3" presStyleCnt="4"/>
      <dgm:spPr/>
    </dgm:pt>
    <dgm:pt modelId="{1FCF06DA-E277-40B7-8E6F-D29488FB2275}" type="pres">
      <dgm:prSet presAssocID="{B0BD603B-9F40-4A89-97F1-80508594DA45}" presName="rect4" presStyleLbl="alignAcc1" presStyleIdx="3" presStyleCnt="4"/>
      <dgm:spPr/>
    </dgm:pt>
    <dgm:pt modelId="{86BD8C28-A50F-4B5A-9EDC-E5D01948DF32}" type="pres">
      <dgm:prSet presAssocID="{26E7BD76-BF21-497D-B1D8-083F8433B499}" presName="rect1ParTxNoCh" presStyleLbl="alignAcc1" presStyleIdx="3" presStyleCnt="4">
        <dgm:presLayoutVars>
          <dgm:chMax val="1"/>
          <dgm:bulletEnabled val="1"/>
        </dgm:presLayoutVars>
      </dgm:prSet>
      <dgm:spPr/>
    </dgm:pt>
    <dgm:pt modelId="{5947B230-5E4C-4D80-A96C-948FED177B02}" type="pres">
      <dgm:prSet presAssocID="{32806C58-79E9-4B40-A411-9B1F4C284658}" presName="rect2ParTxNoCh" presStyleLbl="alignAcc1" presStyleIdx="3" presStyleCnt="4">
        <dgm:presLayoutVars>
          <dgm:chMax val="1"/>
          <dgm:bulletEnabled val="1"/>
        </dgm:presLayoutVars>
      </dgm:prSet>
      <dgm:spPr/>
    </dgm:pt>
    <dgm:pt modelId="{E39E399C-7054-4ACE-B32F-52503B591E29}" type="pres">
      <dgm:prSet presAssocID="{6BF36BC5-18C8-4E7B-8131-F1127869EBF3}" presName="rect3ParTxNoCh" presStyleLbl="alignAcc1" presStyleIdx="3" presStyleCnt="4">
        <dgm:presLayoutVars>
          <dgm:chMax val="1"/>
          <dgm:bulletEnabled val="1"/>
        </dgm:presLayoutVars>
      </dgm:prSet>
      <dgm:spPr/>
    </dgm:pt>
    <dgm:pt modelId="{5C8128BB-E001-4E61-A60E-8C7A5B042CE2}" type="pres">
      <dgm:prSet presAssocID="{B0BD603B-9F40-4A89-97F1-80508594DA45}" presName="rect4ParTxNoCh" presStyleLbl="alignAcc1" presStyleIdx="3" presStyleCnt="4">
        <dgm:presLayoutVars>
          <dgm:chMax val="1"/>
          <dgm:bulletEnabled val="1"/>
        </dgm:presLayoutVars>
      </dgm:prSet>
      <dgm:spPr/>
    </dgm:pt>
  </dgm:ptLst>
  <dgm:cxnLst>
    <dgm:cxn modelId="{DA8B4804-675C-40B5-B262-39E7E21C8080}" type="presOf" srcId="{B0BD603B-9F40-4A89-97F1-80508594DA45}" destId="{1FCF06DA-E277-40B7-8E6F-D29488FB2275}" srcOrd="0" destOrd="0" presId="urn:microsoft.com/office/officeart/2005/8/layout/target3"/>
    <dgm:cxn modelId="{D20F0810-11BF-4D6F-8037-019DAB7663FE}" type="presOf" srcId="{26E7BD76-BF21-497D-B1D8-083F8433B499}" destId="{86BD8C28-A50F-4B5A-9EDC-E5D01948DF32}" srcOrd="1" destOrd="0" presId="urn:microsoft.com/office/officeart/2005/8/layout/target3"/>
    <dgm:cxn modelId="{09F27813-A5B4-4885-AE8B-58D1EEC63115}" type="presOf" srcId="{32806C58-79E9-4B40-A411-9B1F4C284658}" destId="{65C6F46A-7A00-4044-9D88-D7F965718BE5}" srcOrd="0" destOrd="0" presId="urn:microsoft.com/office/officeart/2005/8/layout/target3"/>
    <dgm:cxn modelId="{71B73B2E-DA44-4BC2-81F3-CBC67F4E3EF3}" type="presOf" srcId="{26E7BD76-BF21-497D-B1D8-083F8433B499}" destId="{DFC2DFF4-9F0B-4249-BB12-D20204FCD919}" srcOrd="0" destOrd="0" presId="urn:microsoft.com/office/officeart/2005/8/layout/target3"/>
    <dgm:cxn modelId="{DA80E335-FBB9-48B1-9C51-32EE488B11E0}" srcId="{3B414A86-2038-4AFE-AA8A-D2AB6151724E}" destId="{6BF36BC5-18C8-4E7B-8131-F1127869EBF3}" srcOrd="2" destOrd="0" parTransId="{73773F4C-4B09-4A8F-9044-D2FE5F2A62D9}" sibTransId="{A2995A22-4EB1-445E-AFF0-8A5C8CE654AD}"/>
    <dgm:cxn modelId="{3EC7EC35-4CE3-4981-B25D-39C3B0D49122}" srcId="{3B414A86-2038-4AFE-AA8A-D2AB6151724E}" destId="{32806C58-79E9-4B40-A411-9B1F4C284658}" srcOrd="1" destOrd="0" parTransId="{CAAEF153-24A8-464C-BA38-E021871C4BF3}" sibTransId="{6D851806-D8C9-4BED-8D78-0B6C30063B34}"/>
    <dgm:cxn modelId="{A2ED2270-F1CC-4182-89BB-AB63956C9B50}" type="presOf" srcId="{3B414A86-2038-4AFE-AA8A-D2AB6151724E}" destId="{9BE6D81C-F2D2-4C97-8E6A-65188DB7C673}" srcOrd="0" destOrd="0" presId="urn:microsoft.com/office/officeart/2005/8/layout/target3"/>
    <dgm:cxn modelId="{3E976475-E057-4D5F-B04C-2BD52F75C2A4}" srcId="{3B414A86-2038-4AFE-AA8A-D2AB6151724E}" destId="{B0BD603B-9F40-4A89-97F1-80508594DA45}" srcOrd="3" destOrd="0" parTransId="{DF712712-4103-4CC3-9FBD-2537F373BDA1}" sibTransId="{41E15098-038A-4FE1-80F0-615B9605B9F3}"/>
    <dgm:cxn modelId="{1A4C2284-8ACF-4099-B937-13D6A39C93CC}" srcId="{3B414A86-2038-4AFE-AA8A-D2AB6151724E}" destId="{26E7BD76-BF21-497D-B1D8-083F8433B499}" srcOrd="0" destOrd="0" parTransId="{3F0346DA-AFDB-4F54-B949-BA3494745078}" sibTransId="{D5039C2E-C01D-43C7-8E1B-85D6444715D3}"/>
    <dgm:cxn modelId="{9EEC2CC6-EBA1-4FB9-B8B3-D9FF9CAACFBC}" type="presOf" srcId="{6BF36BC5-18C8-4E7B-8131-F1127869EBF3}" destId="{E39E399C-7054-4ACE-B32F-52503B591E29}" srcOrd="1" destOrd="0" presId="urn:microsoft.com/office/officeart/2005/8/layout/target3"/>
    <dgm:cxn modelId="{49B875CC-E7E5-4966-A727-8FFC57595403}" type="presOf" srcId="{6BF36BC5-18C8-4E7B-8131-F1127869EBF3}" destId="{489E2D67-9FD0-488C-9C10-ED58496D0459}" srcOrd="0" destOrd="0" presId="urn:microsoft.com/office/officeart/2005/8/layout/target3"/>
    <dgm:cxn modelId="{B7C21AFC-D71F-44BE-99A2-E3FFC0D9B120}" type="presOf" srcId="{B0BD603B-9F40-4A89-97F1-80508594DA45}" destId="{5C8128BB-E001-4E61-A60E-8C7A5B042CE2}" srcOrd="1" destOrd="0" presId="urn:microsoft.com/office/officeart/2005/8/layout/target3"/>
    <dgm:cxn modelId="{FF359FFE-E3D2-4C63-A2D9-B1D40377A566}" type="presOf" srcId="{32806C58-79E9-4B40-A411-9B1F4C284658}" destId="{5947B230-5E4C-4D80-A96C-948FED177B02}" srcOrd="1" destOrd="0" presId="urn:microsoft.com/office/officeart/2005/8/layout/target3"/>
    <dgm:cxn modelId="{269F000A-CE73-4125-B5F2-0056B0136146}" type="presParOf" srcId="{9BE6D81C-F2D2-4C97-8E6A-65188DB7C673}" destId="{C2C8CAD9-05BC-4328-81C2-621A0AB23C6D}" srcOrd="0" destOrd="0" presId="urn:microsoft.com/office/officeart/2005/8/layout/target3"/>
    <dgm:cxn modelId="{E7F3DBAB-44E3-4499-BAA5-AA374C174439}" type="presParOf" srcId="{9BE6D81C-F2D2-4C97-8E6A-65188DB7C673}" destId="{F73103B9-F12B-4F13-9249-302E2530756A}" srcOrd="1" destOrd="0" presId="urn:microsoft.com/office/officeart/2005/8/layout/target3"/>
    <dgm:cxn modelId="{9F4CD26A-F6CB-4680-9C94-A00C71422E82}" type="presParOf" srcId="{9BE6D81C-F2D2-4C97-8E6A-65188DB7C673}" destId="{DFC2DFF4-9F0B-4249-BB12-D20204FCD919}" srcOrd="2" destOrd="0" presId="urn:microsoft.com/office/officeart/2005/8/layout/target3"/>
    <dgm:cxn modelId="{D5A66FE1-22BE-45B7-AB09-B91505E42CE8}" type="presParOf" srcId="{9BE6D81C-F2D2-4C97-8E6A-65188DB7C673}" destId="{19A90081-7DD1-4998-B13F-28B9E21D82B8}" srcOrd="3" destOrd="0" presId="urn:microsoft.com/office/officeart/2005/8/layout/target3"/>
    <dgm:cxn modelId="{D17A21E3-7234-4A8C-821C-6805EE9C06C8}" type="presParOf" srcId="{9BE6D81C-F2D2-4C97-8E6A-65188DB7C673}" destId="{936138AF-50A5-46C6-926E-22D7A71E2658}" srcOrd="4" destOrd="0" presId="urn:microsoft.com/office/officeart/2005/8/layout/target3"/>
    <dgm:cxn modelId="{DA3FEC0B-6A1F-4AB6-BC81-2F83462972E5}" type="presParOf" srcId="{9BE6D81C-F2D2-4C97-8E6A-65188DB7C673}" destId="{65C6F46A-7A00-4044-9D88-D7F965718BE5}" srcOrd="5" destOrd="0" presId="urn:microsoft.com/office/officeart/2005/8/layout/target3"/>
    <dgm:cxn modelId="{97C58BF1-2265-48CD-B617-207CC3281902}" type="presParOf" srcId="{9BE6D81C-F2D2-4C97-8E6A-65188DB7C673}" destId="{A5ACA3C2-46E4-4878-ABE0-6F82A8DD45A2}" srcOrd="6" destOrd="0" presId="urn:microsoft.com/office/officeart/2005/8/layout/target3"/>
    <dgm:cxn modelId="{4F793E01-622F-4E9C-88AD-23A5641E18E7}" type="presParOf" srcId="{9BE6D81C-F2D2-4C97-8E6A-65188DB7C673}" destId="{3935D15D-D273-4A43-A293-66E5ED91B6B9}" srcOrd="7" destOrd="0" presId="urn:microsoft.com/office/officeart/2005/8/layout/target3"/>
    <dgm:cxn modelId="{7887F14E-39D0-4149-BC06-B5BE03E0F9CF}" type="presParOf" srcId="{9BE6D81C-F2D2-4C97-8E6A-65188DB7C673}" destId="{489E2D67-9FD0-488C-9C10-ED58496D0459}" srcOrd="8" destOrd="0" presId="urn:microsoft.com/office/officeart/2005/8/layout/target3"/>
    <dgm:cxn modelId="{356CA47C-445B-40DE-A2F0-A2BBBE714818}" type="presParOf" srcId="{9BE6D81C-F2D2-4C97-8E6A-65188DB7C673}" destId="{80206DA9-5230-4003-A755-7ECD4880D1A6}" srcOrd="9" destOrd="0" presId="urn:microsoft.com/office/officeart/2005/8/layout/target3"/>
    <dgm:cxn modelId="{AE76143C-7F1C-4173-8F2F-DAC7C63A2E4F}" type="presParOf" srcId="{9BE6D81C-F2D2-4C97-8E6A-65188DB7C673}" destId="{18C307CC-900A-4748-BBAE-C7C80EC6EC8C}" srcOrd="10" destOrd="0" presId="urn:microsoft.com/office/officeart/2005/8/layout/target3"/>
    <dgm:cxn modelId="{DB76B3D2-C224-4272-8F82-3D9170D71243}" type="presParOf" srcId="{9BE6D81C-F2D2-4C97-8E6A-65188DB7C673}" destId="{1FCF06DA-E277-40B7-8E6F-D29488FB2275}" srcOrd="11" destOrd="0" presId="urn:microsoft.com/office/officeart/2005/8/layout/target3"/>
    <dgm:cxn modelId="{3CACDAFE-E669-4122-AB15-18508517E902}" type="presParOf" srcId="{9BE6D81C-F2D2-4C97-8E6A-65188DB7C673}" destId="{86BD8C28-A50F-4B5A-9EDC-E5D01948DF32}" srcOrd="12" destOrd="0" presId="urn:microsoft.com/office/officeart/2005/8/layout/target3"/>
    <dgm:cxn modelId="{94EFCB98-7DAD-41BB-9AA8-EB3652008C72}" type="presParOf" srcId="{9BE6D81C-F2D2-4C97-8E6A-65188DB7C673}" destId="{5947B230-5E4C-4D80-A96C-948FED177B02}" srcOrd="13" destOrd="0" presId="urn:microsoft.com/office/officeart/2005/8/layout/target3"/>
    <dgm:cxn modelId="{8F8403B0-7F34-4895-8137-1184426A99B3}" type="presParOf" srcId="{9BE6D81C-F2D2-4C97-8E6A-65188DB7C673}" destId="{E39E399C-7054-4ACE-B32F-52503B591E29}" srcOrd="14" destOrd="0" presId="urn:microsoft.com/office/officeart/2005/8/layout/target3"/>
    <dgm:cxn modelId="{52A2379F-D0B7-42D9-BFF1-144D97B19D79}" type="presParOf" srcId="{9BE6D81C-F2D2-4C97-8E6A-65188DB7C673}" destId="{5C8128BB-E001-4E61-A60E-8C7A5B042CE2}"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225AB81-C3FC-41B4-98B9-203B6319AFF8}" type="doc">
      <dgm:prSet loTypeId="urn:microsoft.com/office/officeart/2005/8/layout/hProcess9" loCatId="process" qsTypeId="urn:microsoft.com/office/officeart/2005/8/quickstyle/simple1" qsCatId="simple" csTypeId="urn:microsoft.com/office/officeart/2005/8/colors/colorful5" csCatId="colorful" phldr="1"/>
      <dgm:spPr/>
    </dgm:pt>
    <dgm:pt modelId="{D88AFCC7-DE85-46C3-BE49-7FB00498E824}">
      <dgm:prSet phldrT="[Testo]"/>
      <dgm:spPr/>
      <dgm:t>
        <a:bodyPr/>
        <a:lstStyle/>
        <a:p>
          <a:r>
            <a:rPr lang="it-IT" dirty="0"/>
            <a:t>Total vouchers budget</a:t>
          </a:r>
        </a:p>
      </dgm:t>
    </dgm:pt>
    <dgm:pt modelId="{419DF097-CC35-4F6F-B12E-62137F9C85FD}" type="parTrans" cxnId="{D38A2D62-6AF2-4624-B2B2-918D8C191866}">
      <dgm:prSet/>
      <dgm:spPr/>
      <dgm:t>
        <a:bodyPr/>
        <a:lstStyle/>
        <a:p>
          <a:endParaRPr lang="it-IT"/>
        </a:p>
      </dgm:t>
    </dgm:pt>
    <dgm:pt modelId="{691D4D89-650D-4050-BC55-4896A2D7AAB1}" type="sibTrans" cxnId="{D38A2D62-6AF2-4624-B2B2-918D8C191866}">
      <dgm:prSet/>
      <dgm:spPr/>
      <dgm:t>
        <a:bodyPr/>
        <a:lstStyle/>
        <a:p>
          <a:endParaRPr lang="it-IT"/>
        </a:p>
      </dgm:t>
    </dgm:pt>
    <dgm:pt modelId="{94AC8DAB-3548-47D6-BFD4-F387F6A4433E}">
      <dgm:prSet phldrT="[Testo]"/>
      <dgm:spPr/>
      <dgm:t>
        <a:bodyPr/>
        <a:lstStyle/>
        <a:p>
          <a:r>
            <a:rPr lang="it-IT" dirty="0" err="1"/>
            <a:t>Divided</a:t>
          </a:r>
          <a:r>
            <a:rPr lang="it-IT" dirty="0"/>
            <a:t> / 22.000 (max </a:t>
          </a:r>
          <a:r>
            <a:rPr lang="it-IT" dirty="0" err="1"/>
            <a:t>value</a:t>
          </a:r>
          <a:r>
            <a:rPr lang="it-IT" dirty="0"/>
            <a:t>)</a:t>
          </a:r>
        </a:p>
      </dgm:t>
    </dgm:pt>
    <dgm:pt modelId="{1B9F36EB-A4E9-4A9B-9A2F-314721EEA1DA}" type="parTrans" cxnId="{A61048EA-BBF6-4AC5-833B-BA53200030BD}">
      <dgm:prSet/>
      <dgm:spPr/>
      <dgm:t>
        <a:bodyPr/>
        <a:lstStyle/>
        <a:p>
          <a:endParaRPr lang="it-IT"/>
        </a:p>
      </dgm:t>
    </dgm:pt>
    <dgm:pt modelId="{231DA114-4346-41E9-86A1-7E06EB2CC630}" type="sibTrans" cxnId="{A61048EA-BBF6-4AC5-833B-BA53200030BD}">
      <dgm:prSet/>
      <dgm:spPr/>
      <dgm:t>
        <a:bodyPr/>
        <a:lstStyle/>
        <a:p>
          <a:endParaRPr lang="it-IT"/>
        </a:p>
      </dgm:t>
    </dgm:pt>
    <dgm:pt modelId="{DC05565D-C6D7-4639-9AFB-499673F94D42}">
      <dgm:prSet phldrT="[Testo]"/>
      <dgm:spPr/>
      <dgm:t>
        <a:bodyPr/>
        <a:lstStyle/>
        <a:p>
          <a:r>
            <a:rPr lang="it-IT" dirty="0"/>
            <a:t>At </a:t>
          </a:r>
          <a:r>
            <a:rPr lang="it-IT" dirty="0" err="1"/>
            <a:t>least</a:t>
          </a:r>
          <a:r>
            <a:rPr lang="it-IT" dirty="0"/>
            <a:t> 114 vouchers</a:t>
          </a:r>
        </a:p>
      </dgm:t>
    </dgm:pt>
    <dgm:pt modelId="{5253C0C3-478A-4CA1-8FB8-2E8574C6EAFF}" type="parTrans" cxnId="{C9BB9D47-B1B0-4E44-85C0-60EF705EC46F}">
      <dgm:prSet/>
      <dgm:spPr/>
      <dgm:t>
        <a:bodyPr/>
        <a:lstStyle/>
        <a:p>
          <a:endParaRPr lang="it-IT"/>
        </a:p>
      </dgm:t>
    </dgm:pt>
    <dgm:pt modelId="{B9164D5A-1ECD-4CDB-94FB-529653EFDA34}" type="sibTrans" cxnId="{C9BB9D47-B1B0-4E44-85C0-60EF705EC46F}">
      <dgm:prSet/>
      <dgm:spPr/>
      <dgm:t>
        <a:bodyPr/>
        <a:lstStyle/>
        <a:p>
          <a:endParaRPr lang="it-IT"/>
        </a:p>
      </dgm:t>
    </dgm:pt>
    <dgm:pt modelId="{EF159EE9-0FED-47A0-98A9-0B46F0C6D949}" type="pres">
      <dgm:prSet presAssocID="{C225AB81-C3FC-41B4-98B9-203B6319AFF8}" presName="CompostProcess" presStyleCnt="0">
        <dgm:presLayoutVars>
          <dgm:dir/>
          <dgm:resizeHandles val="exact"/>
        </dgm:presLayoutVars>
      </dgm:prSet>
      <dgm:spPr/>
    </dgm:pt>
    <dgm:pt modelId="{8235B9D3-C6EA-4BE8-8143-C42D4DF9ED17}" type="pres">
      <dgm:prSet presAssocID="{C225AB81-C3FC-41B4-98B9-203B6319AFF8}" presName="arrow" presStyleLbl="bgShp" presStyleIdx="0" presStyleCnt="1"/>
      <dgm:spPr/>
    </dgm:pt>
    <dgm:pt modelId="{A1DE4244-68F1-416A-9DD9-459F6FA4030A}" type="pres">
      <dgm:prSet presAssocID="{C225AB81-C3FC-41B4-98B9-203B6319AFF8}" presName="linearProcess" presStyleCnt="0"/>
      <dgm:spPr/>
    </dgm:pt>
    <dgm:pt modelId="{A167FD23-A169-4BE1-8294-741FAC0B1126}" type="pres">
      <dgm:prSet presAssocID="{D88AFCC7-DE85-46C3-BE49-7FB00498E824}" presName="textNode" presStyleLbl="node1" presStyleIdx="0" presStyleCnt="3">
        <dgm:presLayoutVars>
          <dgm:bulletEnabled val="1"/>
        </dgm:presLayoutVars>
      </dgm:prSet>
      <dgm:spPr/>
    </dgm:pt>
    <dgm:pt modelId="{5C0D9158-57F0-47A0-AE26-FF1FA5B88ACF}" type="pres">
      <dgm:prSet presAssocID="{691D4D89-650D-4050-BC55-4896A2D7AAB1}" presName="sibTrans" presStyleCnt="0"/>
      <dgm:spPr/>
    </dgm:pt>
    <dgm:pt modelId="{371FB8EA-16A5-4C30-84B6-63F10E6F27BC}" type="pres">
      <dgm:prSet presAssocID="{94AC8DAB-3548-47D6-BFD4-F387F6A4433E}" presName="textNode" presStyleLbl="node1" presStyleIdx="1" presStyleCnt="3">
        <dgm:presLayoutVars>
          <dgm:bulletEnabled val="1"/>
        </dgm:presLayoutVars>
      </dgm:prSet>
      <dgm:spPr/>
    </dgm:pt>
    <dgm:pt modelId="{51BBEFEC-F5C7-40F4-AC15-426A648158AA}" type="pres">
      <dgm:prSet presAssocID="{231DA114-4346-41E9-86A1-7E06EB2CC630}" presName="sibTrans" presStyleCnt="0"/>
      <dgm:spPr/>
    </dgm:pt>
    <dgm:pt modelId="{BF287250-B242-407B-9D9F-A49D31A6CEC9}" type="pres">
      <dgm:prSet presAssocID="{DC05565D-C6D7-4639-9AFB-499673F94D42}" presName="textNode" presStyleLbl="node1" presStyleIdx="2" presStyleCnt="3">
        <dgm:presLayoutVars>
          <dgm:bulletEnabled val="1"/>
        </dgm:presLayoutVars>
      </dgm:prSet>
      <dgm:spPr/>
    </dgm:pt>
  </dgm:ptLst>
  <dgm:cxnLst>
    <dgm:cxn modelId="{D38A2D62-6AF2-4624-B2B2-918D8C191866}" srcId="{C225AB81-C3FC-41B4-98B9-203B6319AFF8}" destId="{D88AFCC7-DE85-46C3-BE49-7FB00498E824}" srcOrd="0" destOrd="0" parTransId="{419DF097-CC35-4F6F-B12E-62137F9C85FD}" sibTransId="{691D4D89-650D-4050-BC55-4896A2D7AAB1}"/>
    <dgm:cxn modelId="{84021E45-2EA6-4239-9454-53137FF93F60}" type="presOf" srcId="{D88AFCC7-DE85-46C3-BE49-7FB00498E824}" destId="{A167FD23-A169-4BE1-8294-741FAC0B1126}" srcOrd="0" destOrd="0" presId="urn:microsoft.com/office/officeart/2005/8/layout/hProcess9"/>
    <dgm:cxn modelId="{C9BB9D47-B1B0-4E44-85C0-60EF705EC46F}" srcId="{C225AB81-C3FC-41B4-98B9-203B6319AFF8}" destId="{DC05565D-C6D7-4639-9AFB-499673F94D42}" srcOrd="2" destOrd="0" parTransId="{5253C0C3-478A-4CA1-8FB8-2E8574C6EAFF}" sibTransId="{B9164D5A-1ECD-4CDB-94FB-529653EFDA34}"/>
    <dgm:cxn modelId="{9055D881-6328-4472-A028-3A30527E80DC}" type="presOf" srcId="{C225AB81-C3FC-41B4-98B9-203B6319AFF8}" destId="{EF159EE9-0FED-47A0-98A9-0B46F0C6D949}" srcOrd="0" destOrd="0" presId="urn:microsoft.com/office/officeart/2005/8/layout/hProcess9"/>
    <dgm:cxn modelId="{D3A1C6E8-291E-437D-A0F1-A99F5A954866}" type="presOf" srcId="{94AC8DAB-3548-47D6-BFD4-F387F6A4433E}" destId="{371FB8EA-16A5-4C30-84B6-63F10E6F27BC}" srcOrd="0" destOrd="0" presId="urn:microsoft.com/office/officeart/2005/8/layout/hProcess9"/>
    <dgm:cxn modelId="{A61048EA-BBF6-4AC5-833B-BA53200030BD}" srcId="{C225AB81-C3FC-41B4-98B9-203B6319AFF8}" destId="{94AC8DAB-3548-47D6-BFD4-F387F6A4433E}" srcOrd="1" destOrd="0" parTransId="{1B9F36EB-A4E9-4A9B-9A2F-314721EEA1DA}" sibTransId="{231DA114-4346-41E9-86A1-7E06EB2CC630}"/>
    <dgm:cxn modelId="{89D5BDEC-13BC-4B28-8DF5-BC24E9FE8CA5}" type="presOf" srcId="{DC05565D-C6D7-4639-9AFB-499673F94D42}" destId="{BF287250-B242-407B-9D9F-A49D31A6CEC9}" srcOrd="0" destOrd="0" presId="urn:microsoft.com/office/officeart/2005/8/layout/hProcess9"/>
    <dgm:cxn modelId="{A7727334-F937-4979-B9F9-4A28299BCE7D}" type="presParOf" srcId="{EF159EE9-0FED-47A0-98A9-0B46F0C6D949}" destId="{8235B9D3-C6EA-4BE8-8143-C42D4DF9ED17}" srcOrd="0" destOrd="0" presId="urn:microsoft.com/office/officeart/2005/8/layout/hProcess9"/>
    <dgm:cxn modelId="{C193ECFE-6DEF-43D7-BB85-4A69EEE7C554}" type="presParOf" srcId="{EF159EE9-0FED-47A0-98A9-0B46F0C6D949}" destId="{A1DE4244-68F1-416A-9DD9-459F6FA4030A}" srcOrd="1" destOrd="0" presId="urn:microsoft.com/office/officeart/2005/8/layout/hProcess9"/>
    <dgm:cxn modelId="{3F2E89B5-4427-4269-9114-8A2002C2AB44}" type="presParOf" srcId="{A1DE4244-68F1-416A-9DD9-459F6FA4030A}" destId="{A167FD23-A169-4BE1-8294-741FAC0B1126}" srcOrd="0" destOrd="0" presId="urn:microsoft.com/office/officeart/2005/8/layout/hProcess9"/>
    <dgm:cxn modelId="{34F00EF7-08EC-46C6-9E06-ED35CDBCA063}" type="presParOf" srcId="{A1DE4244-68F1-416A-9DD9-459F6FA4030A}" destId="{5C0D9158-57F0-47A0-AE26-FF1FA5B88ACF}" srcOrd="1" destOrd="0" presId="urn:microsoft.com/office/officeart/2005/8/layout/hProcess9"/>
    <dgm:cxn modelId="{7153B868-6B56-4392-B4F1-C8A9F8709414}" type="presParOf" srcId="{A1DE4244-68F1-416A-9DD9-459F6FA4030A}" destId="{371FB8EA-16A5-4C30-84B6-63F10E6F27BC}" srcOrd="2" destOrd="0" presId="urn:microsoft.com/office/officeart/2005/8/layout/hProcess9"/>
    <dgm:cxn modelId="{3D157FB8-CA2B-4AEE-A5EA-314A6FA4EE1F}" type="presParOf" srcId="{A1DE4244-68F1-416A-9DD9-459F6FA4030A}" destId="{51BBEFEC-F5C7-40F4-AC15-426A648158AA}" srcOrd="3" destOrd="0" presId="urn:microsoft.com/office/officeart/2005/8/layout/hProcess9"/>
    <dgm:cxn modelId="{8009A21A-CFCB-47CD-B075-98056FBEAF24}" type="presParOf" srcId="{A1DE4244-68F1-416A-9DD9-459F6FA4030A}" destId="{BF287250-B242-407B-9D9F-A49D31A6CEC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5DAEE1-278D-4013-A960-E911525BD3D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180E3BBA-4A0B-469E-9BB1-EA54B6963948}" type="pres">
      <dgm:prSet presAssocID="{FE5DAEE1-278D-4013-A960-E911525BD3DE}" presName="compositeShape" presStyleCnt="0">
        <dgm:presLayoutVars>
          <dgm:chMax val="7"/>
          <dgm:dir/>
          <dgm:resizeHandles val="exact"/>
        </dgm:presLayoutVars>
      </dgm:prSet>
      <dgm:spPr/>
    </dgm:pt>
  </dgm:ptLst>
  <dgm:cxnLst>
    <dgm:cxn modelId="{6AAFFDEE-CD40-4131-9A96-FEF0C9D7499C}" type="presOf" srcId="{FE5DAEE1-278D-4013-A960-E911525BD3DE}" destId="{180E3BBA-4A0B-469E-9BB1-EA54B6963948}"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2CDC90-FCD4-42F2-9E39-95FD44A8131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B28A5383-A3F9-4EF4-9D5F-41570DC1234B}" type="pres">
      <dgm:prSet presAssocID="{452CDC90-FCD4-42F2-9E39-95FD44A8131F}" presName="compositeShape" presStyleCnt="0">
        <dgm:presLayoutVars>
          <dgm:chMax val="7"/>
          <dgm:dir/>
          <dgm:resizeHandles val="exact"/>
        </dgm:presLayoutVars>
      </dgm:prSet>
      <dgm:spPr/>
    </dgm:pt>
  </dgm:ptLst>
  <dgm:cxnLst>
    <dgm:cxn modelId="{9D23C462-DF89-49EB-8078-3FC5510DB8AE}" type="presOf" srcId="{452CDC90-FCD4-42F2-9E39-95FD44A8131F}" destId="{B28A5383-A3F9-4EF4-9D5F-41570DC1234B}" srcOrd="0"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8D5160-91AF-44BA-8577-4DC9584BB3C8}" type="doc">
      <dgm:prSet loTypeId="urn:microsoft.com/office/officeart/2005/8/layout/target3" loCatId="relationship" qsTypeId="urn:microsoft.com/office/officeart/2005/8/quickstyle/3d2" qsCatId="3D" csTypeId="urn:microsoft.com/office/officeart/2005/8/colors/accent1_2" csCatId="accent1"/>
      <dgm:spPr/>
      <dgm:t>
        <a:bodyPr/>
        <a:lstStyle/>
        <a:p>
          <a:endParaRPr lang="it-IT"/>
        </a:p>
      </dgm:t>
    </dgm:pt>
    <dgm:pt modelId="{912B4775-AF4E-4420-A19C-0302D46CCA8C}">
      <dgm:prSet/>
      <dgm:spPr/>
      <dgm:t>
        <a:bodyPr/>
        <a:lstStyle/>
        <a:p>
          <a:r>
            <a:rPr lang="it-IT" b="1" i="0" dirty="0" err="1"/>
            <a:t>Sustainability</a:t>
          </a:r>
          <a:r>
            <a:rPr lang="it-IT" b="1" i="0" dirty="0"/>
            <a:t> and </a:t>
          </a:r>
          <a:r>
            <a:rPr lang="it-IT" b="1" i="0" dirty="0" err="1"/>
            <a:t>Growth</a:t>
          </a:r>
          <a:r>
            <a:rPr lang="it-IT" b="0" i="0" dirty="0"/>
            <a:t>: Foster </a:t>
          </a:r>
          <a:r>
            <a:rPr lang="it-IT" b="1" i="0" dirty="0" err="1"/>
            <a:t>sustainable</a:t>
          </a:r>
          <a:r>
            <a:rPr lang="it-IT" b="1" i="0" dirty="0"/>
            <a:t> </a:t>
          </a:r>
          <a:r>
            <a:rPr lang="it-IT" b="1" i="0" dirty="0" err="1"/>
            <a:t>growth</a:t>
          </a:r>
          <a:r>
            <a:rPr lang="it-IT" b="0" i="0" dirty="0"/>
            <a:t> </a:t>
          </a:r>
          <a:r>
            <a:rPr lang="it-IT" b="0" i="0" dirty="0" err="1"/>
            <a:t>through</a:t>
          </a:r>
          <a:r>
            <a:rPr lang="it-IT" b="0" i="0" dirty="0"/>
            <a:t> the </a:t>
          </a:r>
          <a:r>
            <a:rPr lang="it-IT" b="0" i="0" dirty="0" err="1"/>
            <a:t>creation</a:t>
          </a:r>
          <a:r>
            <a:rPr lang="it-IT" b="0" i="0" dirty="0"/>
            <a:t> of new jobs, startups, and the </a:t>
          </a:r>
          <a:r>
            <a:rPr lang="it-IT" b="0" i="0" dirty="0" err="1"/>
            <a:t>development</a:t>
          </a:r>
          <a:r>
            <a:rPr lang="it-IT" b="0" i="0" dirty="0"/>
            <a:t> of </a:t>
          </a:r>
          <a:r>
            <a:rPr lang="it-IT" b="1" i="0" dirty="0"/>
            <a:t>eco-friendly products</a:t>
          </a:r>
          <a:r>
            <a:rPr lang="it-IT" b="0" i="0" dirty="0"/>
            <a:t>.</a:t>
          </a:r>
          <a:endParaRPr lang="it-IT" dirty="0"/>
        </a:p>
      </dgm:t>
    </dgm:pt>
    <dgm:pt modelId="{BE7DE875-3920-4145-B15F-3666F51EF9C7}" type="parTrans" cxnId="{A7B6B990-E7B6-4DD8-8C92-470EF6A2A9FA}">
      <dgm:prSet/>
      <dgm:spPr/>
      <dgm:t>
        <a:bodyPr/>
        <a:lstStyle/>
        <a:p>
          <a:endParaRPr lang="it-IT"/>
        </a:p>
      </dgm:t>
    </dgm:pt>
    <dgm:pt modelId="{11EF09D8-6E63-4695-B8C9-B1D27B9EDC6B}" type="sibTrans" cxnId="{A7B6B990-E7B6-4DD8-8C92-470EF6A2A9FA}">
      <dgm:prSet/>
      <dgm:spPr/>
      <dgm:t>
        <a:bodyPr/>
        <a:lstStyle/>
        <a:p>
          <a:endParaRPr lang="it-IT"/>
        </a:p>
      </dgm:t>
    </dgm:pt>
    <dgm:pt modelId="{42FBE8E6-E42D-4FED-A100-89337A769890}">
      <dgm:prSet/>
      <dgm:spPr/>
      <dgm:t>
        <a:bodyPr/>
        <a:lstStyle/>
        <a:p>
          <a:r>
            <a:rPr lang="it-IT" b="1" i="0"/>
            <a:t>Technology Transfer</a:t>
          </a:r>
          <a:r>
            <a:rPr lang="it-IT" b="0" i="0"/>
            <a:t>: Accelerate </a:t>
          </a:r>
          <a:r>
            <a:rPr lang="it-IT" b="1" i="0"/>
            <a:t>technology adoption</a:t>
          </a:r>
          <a:r>
            <a:rPr lang="it-IT" b="0" i="0"/>
            <a:t> and innovation, helping SMEs reduce administrative burdens and embrace the </a:t>
          </a:r>
          <a:r>
            <a:rPr lang="it-IT" b="1" i="0"/>
            <a:t>digital</a:t>
          </a:r>
          <a:r>
            <a:rPr lang="it-IT" b="0" i="0"/>
            <a:t> and </a:t>
          </a:r>
          <a:r>
            <a:rPr lang="it-IT" b="1" i="0"/>
            <a:t>circular economy</a:t>
          </a:r>
          <a:endParaRPr lang="it-IT"/>
        </a:p>
      </dgm:t>
    </dgm:pt>
    <dgm:pt modelId="{99AF685A-AF02-4B78-A270-21D60ABBF03A}" type="parTrans" cxnId="{A8B3638E-BD79-4FD5-9621-D9787F4BAA35}">
      <dgm:prSet/>
      <dgm:spPr/>
      <dgm:t>
        <a:bodyPr/>
        <a:lstStyle/>
        <a:p>
          <a:endParaRPr lang="it-IT"/>
        </a:p>
      </dgm:t>
    </dgm:pt>
    <dgm:pt modelId="{10E6ABBD-9A16-41AA-A2C1-05731E7CCAB8}" type="sibTrans" cxnId="{A8B3638E-BD79-4FD5-9621-D9787F4BAA35}">
      <dgm:prSet/>
      <dgm:spPr/>
      <dgm:t>
        <a:bodyPr/>
        <a:lstStyle/>
        <a:p>
          <a:endParaRPr lang="it-IT"/>
        </a:p>
      </dgm:t>
    </dgm:pt>
    <dgm:pt modelId="{F4DE1B04-3002-4160-9747-C7D9A15099EF}" type="pres">
      <dgm:prSet presAssocID="{968D5160-91AF-44BA-8577-4DC9584BB3C8}" presName="Name0" presStyleCnt="0">
        <dgm:presLayoutVars>
          <dgm:chMax val="7"/>
          <dgm:dir/>
          <dgm:animLvl val="lvl"/>
          <dgm:resizeHandles val="exact"/>
        </dgm:presLayoutVars>
      </dgm:prSet>
      <dgm:spPr/>
    </dgm:pt>
    <dgm:pt modelId="{09780E28-78B4-47CA-AD4D-E25E0FB20395}" type="pres">
      <dgm:prSet presAssocID="{912B4775-AF4E-4420-A19C-0302D46CCA8C}" presName="circle1" presStyleLbl="node1" presStyleIdx="0" presStyleCnt="2"/>
      <dgm:spPr/>
    </dgm:pt>
    <dgm:pt modelId="{23AE3A8C-8437-4EDD-877D-28607DEC46D1}" type="pres">
      <dgm:prSet presAssocID="{912B4775-AF4E-4420-A19C-0302D46CCA8C}" presName="space" presStyleCnt="0"/>
      <dgm:spPr/>
    </dgm:pt>
    <dgm:pt modelId="{6B0D3410-A37B-407D-9CD1-4F568D3186E6}" type="pres">
      <dgm:prSet presAssocID="{912B4775-AF4E-4420-A19C-0302D46CCA8C}" presName="rect1" presStyleLbl="alignAcc1" presStyleIdx="0" presStyleCnt="2"/>
      <dgm:spPr/>
    </dgm:pt>
    <dgm:pt modelId="{9500230F-88CE-4553-96E2-2ADA92BDBAB5}" type="pres">
      <dgm:prSet presAssocID="{42FBE8E6-E42D-4FED-A100-89337A769890}" presName="vertSpace2" presStyleLbl="node1" presStyleIdx="0" presStyleCnt="2"/>
      <dgm:spPr/>
    </dgm:pt>
    <dgm:pt modelId="{BA667E37-5614-49A1-AF57-62289EB0398A}" type="pres">
      <dgm:prSet presAssocID="{42FBE8E6-E42D-4FED-A100-89337A769890}" presName="circle2" presStyleLbl="node1" presStyleIdx="1" presStyleCnt="2"/>
      <dgm:spPr/>
    </dgm:pt>
    <dgm:pt modelId="{B3856FD1-3315-431A-9946-79A7AC9051D2}" type="pres">
      <dgm:prSet presAssocID="{42FBE8E6-E42D-4FED-A100-89337A769890}" presName="rect2" presStyleLbl="alignAcc1" presStyleIdx="1" presStyleCnt="2"/>
      <dgm:spPr/>
    </dgm:pt>
    <dgm:pt modelId="{3C47EA3E-B30D-46EF-9858-46930B78A61E}" type="pres">
      <dgm:prSet presAssocID="{912B4775-AF4E-4420-A19C-0302D46CCA8C}" presName="rect1ParTxNoCh" presStyleLbl="alignAcc1" presStyleIdx="1" presStyleCnt="2">
        <dgm:presLayoutVars>
          <dgm:chMax val="1"/>
          <dgm:bulletEnabled val="1"/>
        </dgm:presLayoutVars>
      </dgm:prSet>
      <dgm:spPr/>
    </dgm:pt>
    <dgm:pt modelId="{388CE381-0BC6-4226-B9B7-6BC2AA124F84}" type="pres">
      <dgm:prSet presAssocID="{42FBE8E6-E42D-4FED-A100-89337A769890}" presName="rect2ParTxNoCh" presStyleLbl="alignAcc1" presStyleIdx="1" presStyleCnt="2">
        <dgm:presLayoutVars>
          <dgm:chMax val="1"/>
          <dgm:bulletEnabled val="1"/>
        </dgm:presLayoutVars>
      </dgm:prSet>
      <dgm:spPr/>
    </dgm:pt>
  </dgm:ptLst>
  <dgm:cxnLst>
    <dgm:cxn modelId="{6282A428-A159-4016-96A7-9AF4CF7AA44A}" type="presOf" srcId="{968D5160-91AF-44BA-8577-4DC9584BB3C8}" destId="{F4DE1B04-3002-4160-9747-C7D9A15099EF}" srcOrd="0" destOrd="0" presId="urn:microsoft.com/office/officeart/2005/8/layout/target3"/>
    <dgm:cxn modelId="{941AA639-D94D-4487-8573-4AE4B6960E39}" type="presOf" srcId="{42FBE8E6-E42D-4FED-A100-89337A769890}" destId="{B3856FD1-3315-431A-9946-79A7AC9051D2}" srcOrd="0" destOrd="0" presId="urn:microsoft.com/office/officeart/2005/8/layout/target3"/>
    <dgm:cxn modelId="{D4611B7B-E137-4E7E-A752-72A73DED565B}" type="presOf" srcId="{912B4775-AF4E-4420-A19C-0302D46CCA8C}" destId="{3C47EA3E-B30D-46EF-9858-46930B78A61E}" srcOrd="1" destOrd="0" presId="urn:microsoft.com/office/officeart/2005/8/layout/target3"/>
    <dgm:cxn modelId="{A8B3638E-BD79-4FD5-9621-D9787F4BAA35}" srcId="{968D5160-91AF-44BA-8577-4DC9584BB3C8}" destId="{42FBE8E6-E42D-4FED-A100-89337A769890}" srcOrd="1" destOrd="0" parTransId="{99AF685A-AF02-4B78-A270-21D60ABBF03A}" sibTransId="{10E6ABBD-9A16-41AA-A2C1-05731E7CCAB8}"/>
    <dgm:cxn modelId="{A7B6B990-E7B6-4DD8-8C92-470EF6A2A9FA}" srcId="{968D5160-91AF-44BA-8577-4DC9584BB3C8}" destId="{912B4775-AF4E-4420-A19C-0302D46CCA8C}" srcOrd="0" destOrd="0" parTransId="{BE7DE875-3920-4145-B15F-3666F51EF9C7}" sibTransId="{11EF09D8-6E63-4695-B8C9-B1D27B9EDC6B}"/>
    <dgm:cxn modelId="{0140239E-B181-4B47-9B9A-EB3C260FA55B}" type="presOf" srcId="{912B4775-AF4E-4420-A19C-0302D46CCA8C}" destId="{6B0D3410-A37B-407D-9CD1-4F568D3186E6}" srcOrd="0" destOrd="0" presId="urn:microsoft.com/office/officeart/2005/8/layout/target3"/>
    <dgm:cxn modelId="{FB402BA9-844C-43B5-A974-AA058425E432}" type="presOf" srcId="{42FBE8E6-E42D-4FED-A100-89337A769890}" destId="{388CE381-0BC6-4226-B9B7-6BC2AA124F84}" srcOrd="1" destOrd="0" presId="urn:microsoft.com/office/officeart/2005/8/layout/target3"/>
    <dgm:cxn modelId="{E2F4B939-112A-4795-9249-3E1CF75DB818}" type="presParOf" srcId="{F4DE1B04-3002-4160-9747-C7D9A15099EF}" destId="{09780E28-78B4-47CA-AD4D-E25E0FB20395}" srcOrd="0" destOrd="0" presId="urn:microsoft.com/office/officeart/2005/8/layout/target3"/>
    <dgm:cxn modelId="{C4EE1F4F-D896-4CC5-A259-E835D53FA151}" type="presParOf" srcId="{F4DE1B04-3002-4160-9747-C7D9A15099EF}" destId="{23AE3A8C-8437-4EDD-877D-28607DEC46D1}" srcOrd="1" destOrd="0" presId="urn:microsoft.com/office/officeart/2005/8/layout/target3"/>
    <dgm:cxn modelId="{5D5DE534-CE34-41C7-9E9C-A97B93B70962}" type="presParOf" srcId="{F4DE1B04-3002-4160-9747-C7D9A15099EF}" destId="{6B0D3410-A37B-407D-9CD1-4F568D3186E6}" srcOrd="2" destOrd="0" presId="urn:microsoft.com/office/officeart/2005/8/layout/target3"/>
    <dgm:cxn modelId="{F40B2EA4-AACD-4628-ADBC-0CEA52AFC43F}" type="presParOf" srcId="{F4DE1B04-3002-4160-9747-C7D9A15099EF}" destId="{9500230F-88CE-4553-96E2-2ADA92BDBAB5}" srcOrd="3" destOrd="0" presId="urn:microsoft.com/office/officeart/2005/8/layout/target3"/>
    <dgm:cxn modelId="{1AAE7E87-1E21-4FA3-AC95-2AFCD329F64F}" type="presParOf" srcId="{F4DE1B04-3002-4160-9747-C7D9A15099EF}" destId="{BA667E37-5614-49A1-AF57-62289EB0398A}" srcOrd="4" destOrd="0" presId="urn:microsoft.com/office/officeart/2005/8/layout/target3"/>
    <dgm:cxn modelId="{061A4BAF-7B54-4352-A74C-E513982125BF}" type="presParOf" srcId="{F4DE1B04-3002-4160-9747-C7D9A15099EF}" destId="{B3856FD1-3315-431A-9946-79A7AC9051D2}" srcOrd="5" destOrd="0" presId="urn:microsoft.com/office/officeart/2005/8/layout/target3"/>
    <dgm:cxn modelId="{130E08AF-32D9-4010-A3E5-E4E7994CBBDA}" type="presParOf" srcId="{F4DE1B04-3002-4160-9747-C7D9A15099EF}" destId="{3C47EA3E-B30D-46EF-9858-46930B78A61E}" srcOrd="6" destOrd="0" presId="urn:microsoft.com/office/officeart/2005/8/layout/target3"/>
    <dgm:cxn modelId="{45EC9D5E-CF2F-4D93-B4DC-B2BBEA18F313}" type="presParOf" srcId="{F4DE1B04-3002-4160-9747-C7D9A15099EF}" destId="{388CE381-0BC6-4226-B9B7-6BC2AA124F8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F8E236-35C0-48A3-B664-49A502AAC2BC}"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it-IT"/>
        </a:p>
      </dgm:t>
    </dgm:pt>
    <dgm:pt modelId="{285B43EE-5E89-446E-9642-1F3EC7C7611F}">
      <dgm:prSet custT="1"/>
      <dgm:spPr/>
      <dgm:t>
        <a:bodyPr/>
        <a:lstStyle/>
        <a:p>
          <a:r>
            <a:rPr lang="it-IT" sz="2000" b="1" i="0" dirty="0"/>
            <a:t>A</a:t>
          </a:r>
          <a:r>
            <a:rPr lang="it-IT" sz="2000" b="0" i="0" dirty="0"/>
            <a:t> </a:t>
          </a:r>
          <a:r>
            <a:rPr lang="it-IT" sz="2000" b="0" i="0" dirty="0" err="1"/>
            <a:t>successful</a:t>
          </a:r>
          <a:r>
            <a:rPr lang="it-IT" sz="2000" b="0" i="0" dirty="0"/>
            <a:t> partnership </a:t>
          </a:r>
          <a:r>
            <a:rPr lang="it-IT" sz="2000" b="0" i="0" dirty="0" err="1"/>
            <a:t>connects</a:t>
          </a:r>
          <a:r>
            <a:rPr lang="it-IT" sz="2000" b="0" i="0" dirty="0"/>
            <a:t> </a:t>
          </a:r>
          <a:r>
            <a:rPr lang="it-IT" sz="2000" b="1" i="0" dirty="0"/>
            <a:t>innovative </a:t>
          </a:r>
          <a:r>
            <a:rPr lang="it-IT" sz="2000" b="1" i="0" dirty="0" err="1"/>
            <a:t>organisations</a:t>
          </a:r>
          <a:r>
            <a:rPr lang="it-IT" sz="2000" b="1" i="0" dirty="0"/>
            <a:t>, </a:t>
          </a:r>
          <a:r>
            <a:rPr lang="it-IT" sz="2000" b="1" i="0" dirty="0" err="1"/>
            <a:t>research</a:t>
          </a:r>
          <a:r>
            <a:rPr lang="it-IT" sz="2000" b="1" i="0" dirty="0"/>
            <a:t> institutions, and public bodies </a:t>
          </a:r>
          <a:r>
            <a:rPr lang="it-IT" sz="2000" b="1" i="0" dirty="0" err="1"/>
            <a:t>across</a:t>
          </a:r>
          <a:r>
            <a:rPr lang="it-IT" sz="2000" b="1" i="0" dirty="0"/>
            <a:t> </a:t>
          </a:r>
          <a:r>
            <a:rPr lang="it-IT" sz="2000" b="1" i="0" dirty="0" err="1"/>
            <a:t>Italy</a:t>
          </a:r>
          <a:r>
            <a:rPr lang="it-IT" sz="2000" b="1" i="0" dirty="0"/>
            <a:t> and </a:t>
          </a:r>
          <a:r>
            <a:rPr lang="it-IT" sz="2000" b="1" i="0" dirty="0" err="1"/>
            <a:t>Croatia</a:t>
          </a:r>
          <a:r>
            <a:rPr lang="it-IT" sz="2000" b="0" i="0" dirty="0"/>
            <a:t>. </a:t>
          </a:r>
          <a:r>
            <a:rPr lang="it-IT" sz="2000" b="0" i="0" dirty="0" err="1"/>
            <a:t>It</a:t>
          </a:r>
          <a:r>
            <a:rPr lang="it-IT" sz="2000" b="0" i="0" dirty="0"/>
            <a:t> combines </a:t>
          </a:r>
          <a:r>
            <a:rPr lang="it-IT" sz="2000" b="1" i="0" dirty="0"/>
            <a:t>expertise in the Blue Economy and </a:t>
          </a:r>
          <a:r>
            <a:rPr lang="it-IT" sz="2000" b="1" i="0" dirty="0" err="1"/>
            <a:t>digitalization</a:t>
          </a:r>
          <a:r>
            <a:rPr lang="it-IT" sz="2000" b="1" i="0" dirty="0"/>
            <a:t>, </a:t>
          </a:r>
          <a:r>
            <a:rPr lang="it-IT" sz="2000" b="1" i="0" dirty="0" err="1"/>
            <a:t>fosters</a:t>
          </a:r>
          <a:r>
            <a:rPr lang="it-IT" sz="2000" b="1" i="0" dirty="0"/>
            <a:t> cross-</a:t>
          </a:r>
          <a:r>
            <a:rPr lang="it-IT" sz="2000" b="1" i="0" dirty="0" err="1"/>
            <a:t>border</a:t>
          </a:r>
          <a:r>
            <a:rPr lang="it-IT" sz="2000" b="1" i="0" dirty="0"/>
            <a:t> </a:t>
          </a:r>
          <a:r>
            <a:rPr lang="it-IT" sz="2000" b="1" i="0" dirty="0" err="1"/>
            <a:t>collaboration</a:t>
          </a:r>
          <a:r>
            <a:rPr lang="it-IT" sz="2000" b="1" i="0" dirty="0"/>
            <a:t>, and drives </a:t>
          </a:r>
          <a:r>
            <a:rPr lang="it-IT" sz="2000" b="1" i="0" dirty="0" err="1"/>
            <a:t>sustainable</a:t>
          </a:r>
          <a:r>
            <a:rPr lang="it-IT" sz="2000" b="1" i="0" dirty="0"/>
            <a:t> </a:t>
          </a:r>
          <a:r>
            <a:rPr lang="it-IT" sz="2000" b="1" i="0" dirty="0" err="1"/>
            <a:t>innovation</a:t>
          </a:r>
          <a:r>
            <a:rPr lang="it-IT" sz="2000" b="0" i="0" dirty="0"/>
            <a:t>. </a:t>
          </a:r>
          <a:endParaRPr lang="it-IT" sz="2000" dirty="0"/>
        </a:p>
      </dgm:t>
    </dgm:pt>
    <dgm:pt modelId="{9F59437F-D2AE-4D4D-B21A-7E30F3425F35}" type="parTrans" cxnId="{E0E54C53-9687-4F80-B44B-CF09C5BB666B}">
      <dgm:prSet/>
      <dgm:spPr/>
      <dgm:t>
        <a:bodyPr/>
        <a:lstStyle/>
        <a:p>
          <a:endParaRPr lang="it-IT"/>
        </a:p>
      </dgm:t>
    </dgm:pt>
    <dgm:pt modelId="{3A346E8D-DB36-4AA3-97D3-BBD96BE1926C}" type="sibTrans" cxnId="{E0E54C53-9687-4F80-B44B-CF09C5BB666B}">
      <dgm:prSet/>
      <dgm:spPr/>
      <dgm:t>
        <a:bodyPr/>
        <a:lstStyle/>
        <a:p>
          <a:endParaRPr lang="it-IT"/>
        </a:p>
      </dgm:t>
    </dgm:pt>
    <dgm:pt modelId="{72902D54-0EBF-42C9-9E65-2F980CEF6519}">
      <dgm:prSet custT="1"/>
      <dgm:spPr/>
      <dgm:t>
        <a:bodyPr/>
        <a:lstStyle/>
        <a:p>
          <a:r>
            <a:rPr lang="it-IT" sz="2000" b="1" i="0" dirty="0"/>
            <a:t>The key to success? </a:t>
          </a:r>
        </a:p>
        <a:p>
          <a:r>
            <a:rPr lang="en-US" sz="2000" b="1" i="0" dirty="0"/>
            <a:t>Strong cross-border partnerships to enable cutting-edge innovative SMEs to foster knowledge transfer on sustainability and collaborative growth.</a:t>
          </a:r>
          <a:endParaRPr lang="it-IT" sz="2000" b="1" dirty="0"/>
        </a:p>
      </dgm:t>
    </dgm:pt>
    <dgm:pt modelId="{D3EFC559-33FE-4E35-896B-F684BDBF4229}" type="parTrans" cxnId="{5AE46B51-F9AA-4E93-AD65-CB7C8D18E92E}">
      <dgm:prSet/>
      <dgm:spPr/>
      <dgm:t>
        <a:bodyPr/>
        <a:lstStyle/>
        <a:p>
          <a:endParaRPr lang="it-IT"/>
        </a:p>
      </dgm:t>
    </dgm:pt>
    <dgm:pt modelId="{775BA144-6A70-4B05-B5C2-5C4A08E797A6}" type="sibTrans" cxnId="{5AE46B51-F9AA-4E93-AD65-CB7C8D18E92E}">
      <dgm:prSet/>
      <dgm:spPr/>
      <dgm:t>
        <a:bodyPr/>
        <a:lstStyle/>
        <a:p>
          <a:endParaRPr lang="it-IT"/>
        </a:p>
      </dgm:t>
    </dgm:pt>
    <dgm:pt modelId="{AC3209B7-AE1F-42D9-9053-8C0EF6749DA6}" type="pres">
      <dgm:prSet presAssocID="{28F8E236-35C0-48A3-B664-49A502AAC2BC}" presName="Name0" presStyleCnt="0">
        <dgm:presLayoutVars>
          <dgm:chMax val="7"/>
          <dgm:dir/>
          <dgm:animLvl val="lvl"/>
          <dgm:resizeHandles val="exact"/>
        </dgm:presLayoutVars>
      </dgm:prSet>
      <dgm:spPr/>
    </dgm:pt>
    <dgm:pt modelId="{31D9ACB2-E7CD-4FE7-B22C-5A20F71550F6}" type="pres">
      <dgm:prSet presAssocID="{285B43EE-5E89-446E-9642-1F3EC7C7611F}" presName="circle1" presStyleLbl="node1" presStyleIdx="0" presStyleCnt="2"/>
      <dgm:spPr/>
    </dgm:pt>
    <dgm:pt modelId="{C459F657-AB32-4C42-8C47-241FB7FCE19A}" type="pres">
      <dgm:prSet presAssocID="{285B43EE-5E89-446E-9642-1F3EC7C7611F}" presName="space" presStyleCnt="0"/>
      <dgm:spPr/>
    </dgm:pt>
    <dgm:pt modelId="{6D8E1269-8777-46B4-A724-C5FE85F5A278}" type="pres">
      <dgm:prSet presAssocID="{285B43EE-5E89-446E-9642-1F3EC7C7611F}" presName="rect1" presStyleLbl="alignAcc1" presStyleIdx="0" presStyleCnt="2"/>
      <dgm:spPr/>
    </dgm:pt>
    <dgm:pt modelId="{2E746404-71FD-42C3-A2BA-BEE19ACE4F7A}" type="pres">
      <dgm:prSet presAssocID="{72902D54-0EBF-42C9-9E65-2F980CEF6519}" presName="vertSpace2" presStyleLbl="node1" presStyleIdx="0" presStyleCnt="2"/>
      <dgm:spPr/>
    </dgm:pt>
    <dgm:pt modelId="{87F8A33D-A410-4F0E-900A-A44785D2E26E}" type="pres">
      <dgm:prSet presAssocID="{72902D54-0EBF-42C9-9E65-2F980CEF6519}" presName="circle2" presStyleLbl="node1" presStyleIdx="1" presStyleCnt="2" custScaleY="90425" custLinFactNeighborX="-1005" custLinFactNeighborY="3517"/>
      <dgm:spPr/>
    </dgm:pt>
    <dgm:pt modelId="{E650F51F-E9E0-4F58-B581-45CD96F04213}" type="pres">
      <dgm:prSet presAssocID="{72902D54-0EBF-42C9-9E65-2F980CEF6519}" presName="rect2" presStyleLbl="alignAcc1" presStyleIdx="1" presStyleCnt="2" custScaleY="91205"/>
      <dgm:spPr/>
    </dgm:pt>
    <dgm:pt modelId="{D5776628-7C3A-44A4-898A-F0D7578D5796}" type="pres">
      <dgm:prSet presAssocID="{285B43EE-5E89-446E-9642-1F3EC7C7611F}" presName="rect1ParTxNoCh" presStyleLbl="alignAcc1" presStyleIdx="1" presStyleCnt="2">
        <dgm:presLayoutVars>
          <dgm:chMax val="1"/>
          <dgm:bulletEnabled val="1"/>
        </dgm:presLayoutVars>
      </dgm:prSet>
      <dgm:spPr/>
    </dgm:pt>
    <dgm:pt modelId="{EC934945-DE5D-4AF0-8495-7485A4F28D25}" type="pres">
      <dgm:prSet presAssocID="{72902D54-0EBF-42C9-9E65-2F980CEF6519}" presName="rect2ParTxNoCh" presStyleLbl="alignAcc1" presStyleIdx="1" presStyleCnt="2">
        <dgm:presLayoutVars>
          <dgm:chMax val="1"/>
          <dgm:bulletEnabled val="1"/>
        </dgm:presLayoutVars>
      </dgm:prSet>
      <dgm:spPr/>
    </dgm:pt>
  </dgm:ptLst>
  <dgm:cxnLst>
    <dgm:cxn modelId="{96A90120-E145-4F35-8BB5-1520534E5BFA}" type="presOf" srcId="{28F8E236-35C0-48A3-B664-49A502AAC2BC}" destId="{AC3209B7-AE1F-42D9-9053-8C0EF6749DA6}" srcOrd="0" destOrd="0" presId="urn:microsoft.com/office/officeart/2005/8/layout/target3"/>
    <dgm:cxn modelId="{D2293F46-B5CF-443B-8C80-9D2D946D740F}" type="presOf" srcId="{72902D54-0EBF-42C9-9E65-2F980CEF6519}" destId="{EC934945-DE5D-4AF0-8495-7485A4F28D25}" srcOrd="1" destOrd="0" presId="urn:microsoft.com/office/officeart/2005/8/layout/target3"/>
    <dgm:cxn modelId="{C3F11E4D-C57B-4D47-AC2B-84D5BF8395AA}" type="presOf" srcId="{285B43EE-5E89-446E-9642-1F3EC7C7611F}" destId="{D5776628-7C3A-44A4-898A-F0D7578D5796}" srcOrd="1" destOrd="0" presId="urn:microsoft.com/office/officeart/2005/8/layout/target3"/>
    <dgm:cxn modelId="{5AE46B51-F9AA-4E93-AD65-CB7C8D18E92E}" srcId="{28F8E236-35C0-48A3-B664-49A502AAC2BC}" destId="{72902D54-0EBF-42C9-9E65-2F980CEF6519}" srcOrd="1" destOrd="0" parTransId="{D3EFC559-33FE-4E35-896B-F684BDBF4229}" sibTransId="{775BA144-6A70-4B05-B5C2-5C4A08E797A6}"/>
    <dgm:cxn modelId="{E0E54C53-9687-4F80-B44B-CF09C5BB666B}" srcId="{28F8E236-35C0-48A3-B664-49A502AAC2BC}" destId="{285B43EE-5E89-446E-9642-1F3EC7C7611F}" srcOrd="0" destOrd="0" parTransId="{9F59437F-D2AE-4D4D-B21A-7E30F3425F35}" sibTransId="{3A346E8D-DB36-4AA3-97D3-BBD96BE1926C}"/>
    <dgm:cxn modelId="{75356C7F-F6BF-461B-A842-F2520E28F1A3}" type="presOf" srcId="{285B43EE-5E89-446E-9642-1F3EC7C7611F}" destId="{6D8E1269-8777-46B4-A724-C5FE85F5A278}" srcOrd="0" destOrd="0" presId="urn:microsoft.com/office/officeart/2005/8/layout/target3"/>
    <dgm:cxn modelId="{B01A7AC1-3AF8-4916-8873-055596E8664A}" type="presOf" srcId="{72902D54-0EBF-42C9-9E65-2F980CEF6519}" destId="{E650F51F-E9E0-4F58-B581-45CD96F04213}" srcOrd="0" destOrd="0" presId="urn:microsoft.com/office/officeart/2005/8/layout/target3"/>
    <dgm:cxn modelId="{1889E780-5097-4152-89F7-7298FC693C79}" type="presParOf" srcId="{AC3209B7-AE1F-42D9-9053-8C0EF6749DA6}" destId="{31D9ACB2-E7CD-4FE7-B22C-5A20F71550F6}" srcOrd="0" destOrd="0" presId="urn:microsoft.com/office/officeart/2005/8/layout/target3"/>
    <dgm:cxn modelId="{7D5294E8-9192-4ED5-A66C-758DF2F1F728}" type="presParOf" srcId="{AC3209B7-AE1F-42D9-9053-8C0EF6749DA6}" destId="{C459F657-AB32-4C42-8C47-241FB7FCE19A}" srcOrd="1" destOrd="0" presId="urn:microsoft.com/office/officeart/2005/8/layout/target3"/>
    <dgm:cxn modelId="{AAA1ECE0-AC02-460D-BCDC-C3BE6C0DC65A}" type="presParOf" srcId="{AC3209B7-AE1F-42D9-9053-8C0EF6749DA6}" destId="{6D8E1269-8777-46B4-A724-C5FE85F5A278}" srcOrd="2" destOrd="0" presId="urn:microsoft.com/office/officeart/2005/8/layout/target3"/>
    <dgm:cxn modelId="{643EA796-36E6-443F-8AC5-4D10CBC6ACBA}" type="presParOf" srcId="{AC3209B7-AE1F-42D9-9053-8C0EF6749DA6}" destId="{2E746404-71FD-42C3-A2BA-BEE19ACE4F7A}" srcOrd="3" destOrd="0" presId="urn:microsoft.com/office/officeart/2005/8/layout/target3"/>
    <dgm:cxn modelId="{C6AAD05B-DCAB-438C-8961-F919E724841F}" type="presParOf" srcId="{AC3209B7-AE1F-42D9-9053-8C0EF6749DA6}" destId="{87F8A33D-A410-4F0E-900A-A44785D2E26E}" srcOrd="4" destOrd="0" presId="urn:microsoft.com/office/officeart/2005/8/layout/target3"/>
    <dgm:cxn modelId="{9B43C0C8-2C6A-499C-B816-EAE25C5383FD}" type="presParOf" srcId="{AC3209B7-AE1F-42D9-9053-8C0EF6749DA6}" destId="{E650F51F-E9E0-4F58-B581-45CD96F04213}" srcOrd="5" destOrd="0" presId="urn:microsoft.com/office/officeart/2005/8/layout/target3"/>
    <dgm:cxn modelId="{701671B0-4D76-4C11-84E6-A38ECBC68179}" type="presParOf" srcId="{AC3209B7-AE1F-42D9-9053-8C0EF6749DA6}" destId="{D5776628-7C3A-44A4-898A-F0D7578D5796}" srcOrd="6" destOrd="0" presId="urn:microsoft.com/office/officeart/2005/8/layout/target3"/>
    <dgm:cxn modelId="{7332F4CD-96F3-4E5B-B8E5-98D9AA265BEF}" type="presParOf" srcId="{AC3209B7-AE1F-42D9-9053-8C0EF6749DA6}" destId="{EC934945-DE5D-4AF0-8495-7485A4F28D25}"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70164D-1EB1-478C-BB23-2E6DC75D73A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B0E31815-AF66-4E2A-B347-8CA48E5EDED7}">
      <dgm:prSet/>
      <dgm:spPr/>
      <dgm:t>
        <a:bodyPr/>
        <a:lstStyle/>
        <a:p>
          <a:r>
            <a:rPr lang="it-IT" b="0" i="0"/>
            <a:t>1. Eco-Friendly Packaging: SMEs from Italy and Croatia collaborate on sustainable packaging for fishery products using cutting-edge materials.</a:t>
          </a:r>
          <a:endParaRPr lang="it-IT"/>
        </a:p>
      </dgm:t>
    </dgm:pt>
    <dgm:pt modelId="{954F5E4C-AE81-43BB-A8E0-AFCFDBCBAEA7}" type="parTrans" cxnId="{B88910E6-1968-49A3-947D-E74F020FD476}">
      <dgm:prSet/>
      <dgm:spPr/>
      <dgm:t>
        <a:bodyPr/>
        <a:lstStyle/>
        <a:p>
          <a:endParaRPr lang="it-IT"/>
        </a:p>
      </dgm:t>
    </dgm:pt>
    <dgm:pt modelId="{AE5CA292-9AA6-41ED-BA28-17C0B3585686}" type="sibTrans" cxnId="{B88910E6-1968-49A3-947D-E74F020FD476}">
      <dgm:prSet/>
      <dgm:spPr/>
      <dgm:t>
        <a:bodyPr/>
        <a:lstStyle/>
        <a:p>
          <a:endParaRPr lang="it-IT"/>
        </a:p>
      </dgm:t>
    </dgm:pt>
    <dgm:pt modelId="{308DD488-EE80-42A0-B5DC-B771A689E724}">
      <dgm:prSet/>
      <dgm:spPr/>
      <dgm:t>
        <a:bodyPr/>
        <a:lstStyle/>
        <a:p>
          <a:r>
            <a:rPr lang="it-IT" b="0" i="0" dirty="0"/>
            <a:t>2. </a:t>
          </a:r>
          <a:r>
            <a:rPr lang="en-US" b="0" i="0" dirty="0"/>
            <a:t>Blue biotechnology: SMEs apply innovative blue technology for the </a:t>
          </a:r>
          <a:r>
            <a:rPr lang="en-US" b="0" i="0" dirty="0" err="1"/>
            <a:t>valorisation</a:t>
          </a:r>
          <a:r>
            <a:rPr lang="en-US" b="0" i="0" dirty="0"/>
            <a:t> of by-products with the extraction of bioactive substances</a:t>
          </a:r>
          <a:r>
            <a:rPr lang="it-IT" b="0" i="0" dirty="0"/>
            <a:t>.</a:t>
          </a:r>
          <a:endParaRPr lang="it-IT" dirty="0"/>
        </a:p>
      </dgm:t>
    </dgm:pt>
    <dgm:pt modelId="{E15C6CB1-DDA5-4F92-881C-F8EE3F4DC6F3}" type="parTrans" cxnId="{D8433D6F-9E78-4CA2-BBA8-51438397E748}">
      <dgm:prSet/>
      <dgm:spPr/>
      <dgm:t>
        <a:bodyPr/>
        <a:lstStyle/>
        <a:p>
          <a:endParaRPr lang="it-IT"/>
        </a:p>
      </dgm:t>
    </dgm:pt>
    <dgm:pt modelId="{06EE7529-2F29-4A18-960F-4BA4C56B0FF5}" type="sibTrans" cxnId="{D8433D6F-9E78-4CA2-BBA8-51438397E748}">
      <dgm:prSet/>
      <dgm:spPr/>
      <dgm:t>
        <a:bodyPr/>
        <a:lstStyle/>
        <a:p>
          <a:endParaRPr lang="it-IT"/>
        </a:p>
      </dgm:t>
    </dgm:pt>
    <dgm:pt modelId="{514C021A-A70D-42AB-8D67-DB240420175D}">
      <dgm:prSet/>
      <dgm:spPr/>
      <dgm:t>
        <a:bodyPr/>
        <a:lstStyle/>
        <a:p>
          <a:r>
            <a:rPr lang="it-IT" b="0" i="0"/>
            <a:t>3. Smart Fishery Monitoring: A joint platform created by SMEs improves fishery sector monitoring through data analytics.</a:t>
          </a:r>
          <a:endParaRPr lang="it-IT"/>
        </a:p>
      </dgm:t>
    </dgm:pt>
    <dgm:pt modelId="{35D0AD4A-1029-406B-A4D5-A2E5F41D8002}" type="parTrans" cxnId="{386681A6-64E6-4A7C-8EC7-D049250E143E}">
      <dgm:prSet/>
      <dgm:spPr/>
      <dgm:t>
        <a:bodyPr/>
        <a:lstStyle/>
        <a:p>
          <a:endParaRPr lang="it-IT"/>
        </a:p>
      </dgm:t>
    </dgm:pt>
    <dgm:pt modelId="{31C87673-EEA5-4745-BFD7-21FE96BBB6D1}" type="sibTrans" cxnId="{386681A6-64E6-4A7C-8EC7-D049250E143E}">
      <dgm:prSet/>
      <dgm:spPr/>
      <dgm:t>
        <a:bodyPr/>
        <a:lstStyle/>
        <a:p>
          <a:endParaRPr lang="it-IT"/>
        </a:p>
      </dgm:t>
    </dgm:pt>
    <dgm:pt modelId="{4FCEFC8F-67A9-48F8-B63E-D5BB886894E9}">
      <dgm:prSet/>
      <dgm:spPr/>
      <dgm:t>
        <a:bodyPr/>
        <a:lstStyle/>
        <a:p>
          <a:r>
            <a:rPr lang="it-IT" b="0" i="0"/>
            <a:t>4. Marine Biotech Breakthroughs: SMEs team up with universities to create innovative biotechnological products from marine resources.</a:t>
          </a:r>
          <a:endParaRPr lang="it-IT"/>
        </a:p>
      </dgm:t>
    </dgm:pt>
    <dgm:pt modelId="{E3695C5E-79CA-4C89-8F8C-E99BD116924E}" type="parTrans" cxnId="{F3AF42F6-0ACE-43EA-B608-8E36D13D0951}">
      <dgm:prSet/>
      <dgm:spPr/>
      <dgm:t>
        <a:bodyPr/>
        <a:lstStyle/>
        <a:p>
          <a:endParaRPr lang="it-IT"/>
        </a:p>
      </dgm:t>
    </dgm:pt>
    <dgm:pt modelId="{1E008C07-B989-47E9-9644-62C445CC74CF}" type="sibTrans" cxnId="{F3AF42F6-0ACE-43EA-B608-8E36D13D0951}">
      <dgm:prSet/>
      <dgm:spPr/>
      <dgm:t>
        <a:bodyPr/>
        <a:lstStyle/>
        <a:p>
          <a:endParaRPr lang="it-IT"/>
        </a:p>
      </dgm:t>
    </dgm:pt>
    <dgm:pt modelId="{15E77A8E-90BB-4DA1-91EF-354FA0D4C687}">
      <dgm:prSet/>
      <dgm:spPr/>
      <dgm:t>
        <a:bodyPr/>
        <a:lstStyle/>
        <a:p>
          <a:r>
            <a:rPr lang="it-IT" b="0" i="0"/>
            <a:t>5. Sustainable Wastewater Management: SMEs pioneer eco-friendly technologies to revalorize wastewater in marine environments.</a:t>
          </a:r>
          <a:endParaRPr lang="it-IT"/>
        </a:p>
      </dgm:t>
    </dgm:pt>
    <dgm:pt modelId="{0D612229-60EF-45BF-B6B5-DF8391AA9F2D}" type="parTrans" cxnId="{E694D141-7795-4F01-9B13-EB03B8FF9839}">
      <dgm:prSet/>
      <dgm:spPr/>
      <dgm:t>
        <a:bodyPr/>
        <a:lstStyle/>
        <a:p>
          <a:endParaRPr lang="it-IT"/>
        </a:p>
      </dgm:t>
    </dgm:pt>
    <dgm:pt modelId="{2505B2B4-D7AB-41EE-9922-9E7D68FC61BB}" type="sibTrans" cxnId="{E694D141-7795-4F01-9B13-EB03B8FF9839}">
      <dgm:prSet/>
      <dgm:spPr/>
      <dgm:t>
        <a:bodyPr/>
        <a:lstStyle/>
        <a:p>
          <a:endParaRPr lang="it-IT"/>
        </a:p>
      </dgm:t>
    </dgm:pt>
    <dgm:pt modelId="{CB5AEFC3-06D7-4B9B-8F8B-7D1E610EBA17}" type="pres">
      <dgm:prSet presAssocID="{8770164D-1EB1-478C-BB23-2E6DC75D73A5}" presName="linear" presStyleCnt="0">
        <dgm:presLayoutVars>
          <dgm:animLvl val="lvl"/>
          <dgm:resizeHandles val="exact"/>
        </dgm:presLayoutVars>
      </dgm:prSet>
      <dgm:spPr/>
    </dgm:pt>
    <dgm:pt modelId="{64C07231-7AAC-4643-A8A6-17C99B0DEB1D}" type="pres">
      <dgm:prSet presAssocID="{B0E31815-AF66-4E2A-B347-8CA48E5EDED7}" presName="parentText" presStyleLbl="node1" presStyleIdx="0" presStyleCnt="5">
        <dgm:presLayoutVars>
          <dgm:chMax val="0"/>
          <dgm:bulletEnabled val="1"/>
        </dgm:presLayoutVars>
      </dgm:prSet>
      <dgm:spPr/>
    </dgm:pt>
    <dgm:pt modelId="{3BAEF0E7-2FFA-4413-8E2E-524EF0A2E3C4}" type="pres">
      <dgm:prSet presAssocID="{AE5CA292-9AA6-41ED-BA28-17C0B3585686}" presName="spacer" presStyleCnt="0"/>
      <dgm:spPr/>
    </dgm:pt>
    <dgm:pt modelId="{09733E60-A75B-4BCB-B57D-877DB0C9D02F}" type="pres">
      <dgm:prSet presAssocID="{308DD488-EE80-42A0-B5DC-B771A689E724}" presName="parentText" presStyleLbl="node1" presStyleIdx="1" presStyleCnt="5">
        <dgm:presLayoutVars>
          <dgm:chMax val="0"/>
          <dgm:bulletEnabled val="1"/>
        </dgm:presLayoutVars>
      </dgm:prSet>
      <dgm:spPr/>
    </dgm:pt>
    <dgm:pt modelId="{1FF867B8-1BC3-4D95-8FD2-9CB762C1BDDC}" type="pres">
      <dgm:prSet presAssocID="{06EE7529-2F29-4A18-960F-4BA4C56B0FF5}" presName="spacer" presStyleCnt="0"/>
      <dgm:spPr/>
    </dgm:pt>
    <dgm:pt modelId="{E930A503-B6CF-4A84-A5DC-7598C04ED7E8}" type="pres">
      <dgm:prSet presAssocID="{514C021A-A70D-42AB-8D67-DB240420175D}" presName="parentText" presStyleLbl="node1" presStyleIdx="2" presStyleCnt="5">
        <dgm:presLayoutVars>
          <dgm:chMax val="0"/>
          <dgm:bulletEnabled val="1"/>
        </dgm:presLayoutVars>
      </dgm:prSet>
      <dgm:spPr/>
    </dgm:pt>
    <dgm:pt modelId="{27654B66-55E3-4426-86AF-B2C1D6C449D1}" type="pres">
      <dgm:prSet presAssocID="{31C87673-EEA5-4745-BFD7-21FE96BBB6D1}" presName="spacer" presStyleCnt="0"/>
      <dgm:spPr/>
    </dgm:pt>
    <dgm:pt modelId="{68B0FE88-D803-4703-A169-96AF1D4560B3}" type="pres">
      <dgm:prSet presAssocID="{4FCEFC8F-67A9-48F8-B63E-D5BB886894E9}" presName="parentText" presStyleLbl="node1" presStyleIdx="3" presStyleCnt="5">
        <dgm:presLayoutVars>
          <dgm:chMax val="0"/>
          <dgm:bulletEnabled val="1"/>
        </dgm:presLayoutVars>
      </dgm:prSet>
      <dgm:spPr/>
    </dgm:pt>
    <dgm:pt modelId="{B866A722-DF98-4E0D-9914-E1BD9580471C}" type="pres">
      <dgm:prSet presAssocID="{1E008C07-B989-47E9-9644-62C445CC74CF}" presName="spacer" presStyleCnt="0"/>
      <dgm:spPr/>
    </dgm:pt>
    <dgm:pt modelId="{B9093B5B-A247-4EF6-99DC-FDE5DB5316D6}" type="pres">
      <dgm:prSet presAssocID="{15E77A8E-90BB-4DA1-91EF-354FA0D4C687}" presName="parentText" presStyleLbl="node1" presStyleIdx="4" presStyleCnt="5">
        <dgm:presLayoutVars>
          <dgm:chMax val="0"/>
          <dgm:bulletEnabled val="1"/>
        </dgm:presLayoutVars>
      </dgm:prSet>
      <dgm:spPr/>
    </dgm:pt>
  </dgm:ptLst>
  <dgm:cxnLst>
    <dgm:cxn modelId="{4410670C-BF32-4833-8376-35871ADACBC9}" type="presOf" srcId="{4FCEFC8F-67A9-48F8-B63E-D5BB886894E9}" destId="{68B0FE88-D803-4703-A169-96AF1D4560B3}" srcOrd="0" destOrd="0" presId="urn:microsoft.com/office/officeart/2005/8/layout/vList2"/>
    <dgm:cxn modelId="{E46AB92A-B7EA-4B68-893F-530E9D8A40F4}" type="presOf" srcId="{8770164D-1EB1-478C-BB23-2E6DC75D73A5}" destId="{CB5AEFC3-06D7-4B9B-8F8B-7D1E610EBA17}" srcOrd="0" destOrd="0" presId="urn:microsoft.com/office/officeart/2005/8/layout/vList2"/>
    <dgm:cxn modelId="{6B5F0E3F-7F8F-402F-98E9-261C9857BE6B}" type="presOf" srcId="{15E77A8E-90BB-4DA1-91EF-354FA0D4C687}" destId="{B9093B5B-A247-4EF6-99DC-FDE5DB5316D6}" srcOrd="0" destOrd="0" presId="urn:microsoft.com/office/officeart/2005/8/layout/vList2"/>
    <dgm:cxn modelId="{8BAB9D60-F578-46C7-8051-CA67D4B2249A}" type="presOf" srcId="{B0E31815-AF66-4E2A-B347-8CA48E5EDED7}" destId="{64C07231-7AAC-4643-A8A6-17C99B0DEB1D}" srcOrd="0" destOrd="0" presId="urn:microsoft.com/office/officeart/2005/8/layout/vList2"/>
    <dgm:cxn modelId="{E694D141-7795-4F01-9B13-EB03B8FF9839}" srcId="{8770164D-1EB1-478C-BB23-2E6DC75D73A5}" destId="{15E77A8E-90BB-4DA1-91EF-354FA0D4C687}" srcOrd="4" destOrd="0" parTransId="{0D612229-60EF-45BF-B6B5-DF8391AA9F2D}" sibTransId="{2505B2B4-D7AB-41EE-9922-9E7D68FC61BB}"/>
    <dgm:cxn modelId="{DAE91369-0644-46A9-A2CD-4C94BC3ECA0D}" type="presOf" srcId="{308DD488-EE80-42A0-B5DC-B771A689E724}" destId="{09733E60-A75B-4BCB-B57D-877DB0C9D02F}" srcOrd="0" destOrd="0" presId="urn:microsoft.com/office/officeart/2005/8/layout/vList2"/>
    <dgm:cxn modelId="{D8433D6F-9E78-4CA2-BBA8-51438397E748}" srcId="{8770164D-1EB1-478C-BB23-2E6DC75D73A5}" destId="{308DD488-EE80-42A0-B5DC-B771A689E724}" srcOrd="1" destOrd="0" parTransId="{E15C6CB1-DDA5-4F92-881C-F8EE3F4DC6F3}" sibTransId="{06EE7529-2F29-4A18-960F-4BA4C56B0FF5}"/>
    <dgm:cxn modelId="{B165928E-AD35-4968-8EFE-D43FC1633D97}" type="presOf" srcId="{514C021A-A70D-42AB-8D67-DB240420175D}" destId="{E930A503-B6CF-4A84-A5DC-7598C04ED7E8}" srcOrd="0" destOrd="0" presId="urn:microsoft.com/office/officeart/2005/8/layout/vList2"/>
    <dgm:cxn modelId="{386681A6-64E6-4A7C-8EC7-D049250E143E}" srcId="{8770164D-1EB1-478C-BB23-2E6DC75D73A5}" destId="{514C021A-A70D-42AB-8D67-DB240420175D}" srcOrd="2" destOrd="0" parTransId="{35D0AD4A-1029-406B-A4D5-A2E5F41D8002}" sibTransId="{31C87673-EEA5-4745-BFD7-21FE96BBB6D1}"/>
    <dgm:cxn modelId="{B88910E6-1968-49A3-947D-E74F020FD476}" srcId="{8770164D-1EB1-478C-BB23-2E6DC75D73A5}" destId="{B0E31815-AF66-4E2A-B347-8CA48E5EDED7}" srcOrd="0" destOrd="0" parTransId="{954F5E4C-AE81-43BB-A8E0-AFCFDBCBAEA7}" sibTransId="{AE5CA292-9AA6-41ED-BA28-17C0B3585686}"/>
    <dgm:cxn modelId="{F3AF42F6-0ACE-43EA-B608-8E36D13D0951}" srcId="{8770164D-1EB1-478C-BB23-2E6DC75D73A5}" destId="{4FCEFC8F-67A9-48F8-B63E-D5BB886894E9}" srcOrd="3" destOrd="0" parTransId="{E3695C5E-79CA-4C89-8F8C-E99BD116924E}" sibTransId="{1E008C07-B989-47E9-9644-62C445CC74CF}"/>
    <dgm:cxn modelId="{19E32C54-12C0-4E84-8A2F-D42305DF93A5}" type="presParOf" srcId="{CB5AEFC3-06D7-4B9B-8F8B-7D1E610EBA17}" destId="{64C07231-7AAC-4643-A8A6-17C99B0DEB1D}" srcOrd="0" destOrd="0" presId="urn:microsoft.com/office/officeart/2005/8/layout/vList2"/>
    <dgm:cxn modelId="{3ABD5CDF-FF57-4AE3-9DFD-6683B4FE691D}" type="presParOf" srcId="{CB5AEFC3-06D7-4B9B-8F8B-7D1E610EBA17}" destId="{3BAEF0E7-2FFA-4413-8E2E-524EF0A2E3C4}" srcOrd="1" destOrd="0" presId="urn:microsoft.com/office/officeart/2005/8/layout/vList2"/>
    <dgm:cxn modelId="{B901F791-2475-4969-AFB1-D0E70F0601BF}" type="presParOf" srcId="{CB5AEFC3-06D7-4B9B-8F8B-7D1E610EBA17}" destId="{09733E60-A75B-4BCB-B57D-877DB0C9D02F}" srcOrd="2" destOrd="0" presId="urn:microsoft.com/office/officeart/2005/8/layout/vList2"/>
    <dgm:cxn modelId="{01F862E2-63D2-402E-996E-6EDAD9A924F4}" type="presParOf" srcId="{CB5AEFC3-06D7-4B9B-8F8B-7D1E610EBA17}" destId="{1FF867B8-1BC3-4D95-8FD2-9CB762C1BDDC}" srcOrd="3" destOrd="0" presId="urn:microsoft.com/office/officeart/2005/8/layout/vList2"/>
    <dgm:cxn modelId="{993FF520-F487-4CD3-A1A6-F0CE032F4ECB}" type="presParOf" srcId="{CB5AEFC3-06D7-4B9B-8F8B-7D1E610EBA17}" destId="{E930A503-B6CF-4A84-A5DC-7598C04ED7E8}" srcOrd="4" destOrd="0" presId="urn:microsoft.com/office/officeart/2005/8/layout/vList2"/>
    <dgm:cxn modelId="{334A5D5A-2DC5-46A0-8E40-6D8644E9E838}" type="presParOf" srcId="{CB5AEFC3-06D7-4B9B-8F8B-7D1E610EBA17}" destId="{27654B66-55E3-4426-86AF-B2C1D6C449D1}" srcOrd="5" destOrd="0" presId="urn:microsoft.com/office/officeart/2005/8/layout/vList2"/>
    <dgm:cxn modelId="{57ACE981-FA0B-40B2-BA7B-C4C2D1B1D8FC}" type="presParOf" srcId="{CB5AEFC3-06D7-4B9B-8F8B-7D1E610EBA17}" destId="{68B0FE88-D803-4703-A169-96AF1D4560B3}" srcOrd="6" destOrd="0" presId="urn:microsoft.com/office/officeart/2005/8/layout/vList2"/>
    <dgm:cxn modelId="{CB532BFF-92D2-4D9F-92FE-84FD70C78DEB}" type="presParOf" srcId="{CB5AEFC3-06D7-4B9B-8F8B-7D1E610EBA17}" destId="{B866A722-DF98-4E0D-9914-E1BD9580471C}" srcOrd="7" destOrd="0" presId="urn:microsoft.com/office/officeart/2005/8/layout/vList2"/>
    <dgm:cxn modelId="{017EF249-6F00-442E-A4AD-4530A404D520}" type="presParOf" srcId="{CB5AEFC3-06D7-4B9B-8F8B-7D1E610EBA17}" destId="{B9093B5B-A247-4EF6-99DC-FDE5DB5316D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923E2-AAB6-4B62-B040-F0A4857E1BA9}">
      <dsp:nvSpPr>
        <dsp:cNvPr id="0" name=""/>
        <dsp:cNvSpPr/>
      </dsp:nvSpPr>
      <dsp:spPr>
        <a:xfrm>
          <a:off x="0" y="0"/>
          <a:ext cx="82840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B149B-7B2B-45D8-9F5E-46B4139C0C27}">
      <dsp:nvSpPr>
        <dsp:cNvPr id="0" name=""/>
        <dsp:cNvSpPr/>
      </dsp:nvSpPr>
      <dsp:spPr>
        <a:xfrm>
          <a:off x="0" y="0"/>
          <a:ext cx="2257541" cy="4097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i="0" kern="1200" dirty="0"/>
            <a:t>The project proposals shall contribute to the achievement of all the following goals:</a:t>
          </a:r>
          <a:endParaRPr lang="it-IT" sz="2000" b="1" kern="1200" dirty="0"/>
        </a:p>
      </dsp:txBody>
      <dsp:txXfrm>
        <a:off x="0" y="0"/>
        <a:ext cx="2257541" cy="4097416"/>
      </dsp:txXfrm>
    </dsp:sp>
    <dsp:sp modelId="{E02E71E9-E924-4B40-AB26-32FAF81A2CEA}">
      <dsp:nvSpPr>
        <dsp:cNvPr id="0" name=""/>
        <dsp:cNvSpPr/>
      </dsp:nvSpPr>
      <dsp:spPr>
        <a:xfrm>
          <a:off x="2370394" y="64022"/>
          <a:ext cx="5906011" cy="128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i="0" kern="1200" dirty="0" err="1"/>
            <a:t>Strengthening</a:t>
          </a:r>
          <a:r>
            <a:rPr lang="it-IT" sz="2000" b="1" i="0" kern="1200" dirty="0"/>
            <a:t> Innovation </a:t>
          </a:r>
          <a:r>
            <a:rPr lang="it-IT" sz="2000" b="1" i="0" kern="1200" dirty="0" err="1"/>
            <a:t>Capacities</a:t>
          </a:r>
          <a:r>
            <a:rPr lang="it-IT" sz="2000" b="0" i="0" kern="1200" dirty="0"/>
            <a:t>: </a:t>
          </a:r>
          <a:r>
            <a:rPr lang="it-IT" sz="2000" b="0" i="0" kern="1200" dirty="0" err="1"/>
            <a:t>Empower</a:t>
          </a:r>
          <a:r>
            <a:rPr lang="it-IT" sz="2000" b="0" i="0" kern="1200" dirty="0"/>
            <a:t> </a:t>
          </a:r>
          <a:r>
            <a:rPr lang="it-IT" sz="2000" b="0" i="0" kern="1200" dirty="0" err="1"/>
            <a:t>SMEs</a:t>
          </a:r>
          <a:r>
            <a:rPr lang="it-IT" sz="2000" b="0" i="0" kern="1200" dirty="0"/>
            <a:t> by </a:t>
          </a:r>
          <a:r>
            <a:rPr lang="it-IT" sz="2000" b="0" i="0" kern="1200" dirty="0" err="1"/>
            <a:t>enhancing</a:t>
          </a:r>
          <a:r>
            <a:rPr lang="it-IT" sz="2000" b="0" i="0" kern="1200" dirty="0"/>
            <a:t> access to mature </a:t>
          </a:r>
          <a:r>
            <a:rPr lang="it-IT" sz="2000" b="0" i="0" kern="1200" dirty="0" err="1"/>
            <a:t>research</a:t>
          </a:r>
          <a:r>
            <a:rPr lang="it-IT" sz="2000" b="0" i="0" kern="1200" dirty="0"/>
            <a:t> </a:t>
          </a:r>
          <a:r>
            <a:rPr lang="it-IT" sz="2000" b="0" i="0" kern="1200" dirty="0" err="1"/>
            <a:t>outcomes</a:t>
          </a:r>
          <a:r>
            <a:rPr lang="it-IT" sz="2000" b="0" i="0" kern="1200" dirty="0"/>
            <a:t> and </a:t>
          </a:r>
          <a:r>
            <a:rPr lang="it-IT" sz="2000" b="0" i="0" kern="1200" dirty="0" err="1"/>
            <a:t>accelerating</a:t>
          </a:r>
          <a:r>
            <a:rPr lang="it-IT" sz="2000" b="0" i="0" kern="1200" dirty="0"/>
            <a:t> </a:t>
          </a:r>
          <a:r>
            <a:rPr lang="it-IT" sz="2000" b="1" i="0" kern="1200" dirty="0" err="1"/>
            <a:t>technology</a:t>
          </a:r>
          <a:r>
            <a:rPr lang="it-IT" sz="2000" b="1" i="0" kern="1200" dirty="0"/>
            <a:t> transfer</a:t>
          </a:r>
          <a:r>
            <a:rPr lang="it-IT" sz="2000" b="0" i="0" kern="1200" dirty="0"/>
            <a:t> </a:t>
          </a:r>
          <a:r>
            <a:rPr lang="it-IT" sz="2000" b="0" i="0" kern="1200" dirty="0" err="1"/>
            <a:t>across</a:t>
          </a:r>
          <a:r>
            <a:rPr lang="it-IT" sz="2000" b="0" i="0" kern="1200" dirty="0"/>
            <a:t> </a:t>
          </a:r>
          <a:r>
            <a:rPr lang="it-IT" sz="2000" b="0" i="0" kern="1200" dirty="0" err="1"/>
            <a:t>borders</a:t>
          </a:r>
          <a:r>
            <a:rPr lang="it-IT" sz="2000" b="0" i="0" kern="1200" dirty="0"/>
            <a:t>.</a:t>
          </a:r>
          <a:endParaRPr lang="it-IT" sz="2000" kern="1200" dirty="0"/>
        </a:p>
      </dsp:txBody>
      <dsp:txXfrm>
        <a:off x="2370394" y="64022"/>
        <a:ext cx="5906011" cy="1280442"/>
      </dsp:txXfrm>
    </dsp:sp>
    <dsp:sp modelId="{94E73DBC-AA6E-4DF9-A643-67799E17BD6E}">
      <dsp:nvSpPr>
        <dsp:cNvPr id="0" name=""/>
        <dsp:cNvSpPr/>
      </dsp:nvSpPr>
      <dsp:spPr>
        <a:xfrm>
          <a:off x="2257541" y="1344464"/>
          <a:ext cx="60188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C86AC0-C9DB-4450-97AD-EF5D4346C46B}">
      <dsp:nvSpPr>
        <dsp:cNvPr id="0" name=""/>
        <dsp:cNvSpPr/>
      </dsp:nvSpPr>
      <dsp:spPr>
        <a:xfrm>
          <a:off x="2370394" y="1408486"/>
          <a:ext cx="5906011" cy="128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i="0" kern="1200" dirty="0"/>
            <a:t>Youth </a:t>
          </a:r>
          <a:r>
            <a:rPr lang="it-IT" sz="2000" b="1" i="0" kern="1200" dirty="0" err="1"/>
            <a:t>Involvement</a:t>
          </a:r>
          <a:r>
            <a:rPr lang="it-IT" sz="2000" b="0" i="0" kern="1200" dirty="0"/>
            <a:t>: Foster the </a:t>
          </a:r>
          <a:r>
            <a:rPr lang="it-IT" sz="2000" b="0" i="0" kern="1200" dirty="0" err="1"/>
            <a:t>involvement</a:t>
          </a:r>
          <a:r>
            <a:rPr lang="it-IT" sz="2000" b="0" i="0" kern="1200" dirty="0"/>
            <a:t> of </a:t>
          </a:r>
          <a:r>
            <a:rPr lang="it-IT" sz="2000" b="1" i="0" kern="1200" dirty="0" err="1"/>
            <a:t>young</a:t>
          </a:r>
          <a:r>
            <a:rPr lang="it-IT" sz="2000" b="1" i="0" kern="1200" dirty="0"/>
            <a:t> </a:t>
          </a:r>
          <a:r>
            <a:rPr lang="it-IT" sz="2000" b="1" i="0" kern="1200" dirty="0" err="1"/>
            <a:t>researchers</a:t>
          </a:r>
          <a:r>
            <a:rPr lang="it-IT" sz="2000" b="0" i="0" kern="1200" dirty="0"/>
            <a:t> in business activities, </a:t>
          </a:r>
          <a:r>
            <a:rPr lang="it-IT" sz="2000" b="0" i="0" kern="1200" dirty="0" err="1"/>
            <a:t>connecting</a:t>
          </a:r>
          <a:r>
            <a:rPr lang="it-IT" sz="2000" b="0" i="0" kern="1200" dirty="0"/>
            <a:t> </a:t>
          </a:r>
          <a:r>
            <a:rPr lang="it-IT" sz="2000" b="0" i="0" kern="1200" dirty="0" err="1"/>
            <a:t>them</a:t>
          </a:r>
          <a:r>
            <a:rPr lang="it-IT" sz="2000" b="0" i="0" kern="1200" dirty="0"/>
            <a:t> with </a:t>
          </a:r>
          <a:r>
            <a:rPr lang="it-IT" sz="2000" b="0" i="0" kern="1200" dirty="0" err="1"/>
            <a:t>established</a:t>
          </a:r>
          <a:r>
            <a:rPr lang="it-IT" sz="2000" b="0" i="0" kern="1200" dirty="0"/>
            <a:t> </a:t>
          </a:r>
          <a:r>
            <a:rPr lang="it-IT" sz="2000" b="0" i="0" kern="1200" dirty="0" err="1"/>
            <a:t>enterprises</a:t>
          </a:r>
          <a:r>
            <a:rPr lang="it-IT" sz="2000" b="0" i="0" kern="1200" dirty="0"/>
            <a:t> and startups to drive </a:t>
          </a:r>
          <a:r>
            <a:rPr lang="it-IT" sz="2000" b="0" i="0" kern="1200" dirty="0" err="1"/>
            <a:t>innovation</a:t>
          </a:r>
          <a:r>
            <a:rPr lang="it-IT" sz="2000" b="0" i="0" kern="1200" dirty="0"/>
            <a:t>.</a:t>
          </a:r>
          <a:endParaRPr lang="it-IT" sz="2000" kern="1200" dirty="0"/>
        </a:p>
      </dsp:txBody>
      <dsp:txXfrm>
        <a:off x="2370394" y="1408486"/>
        <a:ext cx="5906011" cy="1280442"/>
      </dsp:txXfrm>
    </dsp:sp>
    <dsp:sp modelId="{C13A6B15-4CB3-4E84-BEF1-333A2929A20B}">
      <dsp:nvSpPr>
        <dsp:cNvPr id="0" name=""/>
        <dsp:cNvSpPr/>
      </dsp:nvSpPr>
      <dsp:spPr>
        <a:xfrm>
          <a:off x="2257541" y="2688929"/>
          <a:ext cx="60188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C4DF8F-226A-4FCB-84A5-AAF1608D565C}">
      <dsp:nvSpPr>
        <dsp:cNvPr id="0" name=""/>
        <dsp:cNvSpPr/>
      </dsp:nvSpPr>
      <dsp:spPr>
        <a:xfrm>
          <a:off x="2370394" y="2752951"/>
          <a:ext cx="5906011" cy="1280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it-IT" sz="2000" b="1" i="0" kern="1200" dirty="0" err="1"/>
            <a:t>Environmental</a:t>
          </a:r>
          <a:r>
            <a:rPr lang="it-IT" sz="2000" b="1" i="0" kern="1200" dirty="0"/>
            <a:t> </a:t>
          </a:r>
          <a:r>
            <a:rPr lang="it-IT" sz="2000" b="1" i="0" kern="1200" dirty="0" err="1"/>
            <a:t>Sustainability</a:t>
          </a:r>
          <a:r>
            <a:rPr lang="it-IT" sz="2000" b="0" i="0" kern="1200" dirty="0"/>
            <a:t>: </a:t>
          </a:r>
          <a:r>
            <a:rPr lang="it-IT" sz="2000" b="0" i="0" kern="1200" dirty="0" err="1"/>
            <a:t>Prioritize</a:t>
          </a:r>
          <a:r>
            <a:rPr lang="it-IT" sz="2000" b="0" i="0" kern="1200" dirty="0"/>
            <a:t> </a:t>
          </a:r>
          <a:r>
            <a:rPr lang="it-IT" sz="2000" b="0" i="0" kern="1200" dirty="0" err="1"/>
            <a:t>sustainability</a:t>
          </a:r>
          <a:r>
            <a:rPr lang="it-IT" sz="2000" b="0" i="0" kern="1200" dirty="0"/>
            <a:t> by </a:t>
          </a:r>
          <a:r>
            <a:rPr lang="it-IT" sz="2000" b="0" i="0" kern="1200" dirty="0" err="1"/>
            <a:t>focusing</a:t>
          </a:r>
          <a:r>
            <a:rPr lang="it-IT" sz="2000" b="0" i="0" kern="1200" dirty="0"/>
            <a:t> on </a:t>
          </a:r>
          <a:r>
            <a:rPr lang="it-IT" sz="2000" b="1" i="0" kern="1200" dirty="0"/>
            <a:t>energy </a:t>
          </a:r>
          <a:r>
            <a:rPr lang="it-IT" sz="2000" b="1" i="0" kern="1200" dirty="0" err="1"/>
            <a:t>efficiency</a:t>
          </a:r>
          <a:r>
            <a:rPr lang="it-IT" sz="2000" b="0" i="0" kern="1200" dirty="0"/>
            <a:t> and </a:t>
          </a:r>
          <a:r>
            <a:rPr lang="it-IT" sz="2000" b="0" i="0" kern="1200" dirty="0" err="1"/>
            <a:t>promoting</a:t>
          </a:r>
          <a:r>
            <a:rPr lang="it-IT" sz="2000" b="0" i="0" kern="1200" dirty="0"/>
            <a:t> the </a:t>
          </a:r>
          <a:r>
            <a:rPr lang="it-IT" sz="2000" b="1" i="0" kern="1200" dirty="0" err="1"/>
            <a:t>circular</a:t>
          </a:r>
          <a:r>
            <a:rPr lang="it-IT" sz="2000" b="1" i="0" kern="1200" dirty="0"/>
            <a:t> economy</a:t>
          </a:r>
          <a:r>
            <a:rPr lang="it-IT" sz="2000" b="0" i="0" kern="1200" dirty="0"/>
            <a:t> to create </a:t>
          </a:r>
          <a:r>
            <a:rPr lang="it-IT" sz="2000" b="0" i="0" kern="1200" dirty="0" err="1"/>
            <a:t>greener</a:t>
          </a:r>
          <a:r>
            <a:rPr lang="it-IT" sz="2000" b="0" i="0" kern="1200" dirty="0"/>
            <a:t>, more </a:t>
          </a:r>
          <a:r>
            <a:rPr lang="it-IT" sz="2000" b="0" i="0" kern="1200" dirty="0" err="1"/>
            <a:t>resilient</a:t>
          </a:r>
          <a:r>
            <a:rPr lang="it-IT" sz="2000" b="0" i="0" kern="1200" dirty="0"/>
            <a:t> </a:t>
          </a:r>
          <a:r>
            <a:rPr lang="it-IT" sz="2000" b="0" i="0" kern="1200" dirty="0" err="1"/>
            <a:t>solutions</a:t>
          </a:r>
          <a:r>
            <a:rPr lang="it-IT" sz="2000" b="0" i="0" kern="1200" dirty="0"/>
            <a:t>.</a:t>
          </a:r>
          <a:endParaRPr lang="it-IT" sz="2000" kern="1200" dirty="0"/>
        </a:p>
      </dsp:txBody>
      <dsp:txXfrm>
        <a:off x="2370394" y="2752951"/>
        <a:ext cx="5906011" cy="1280442"/>
      </dsp:txXfrm>
    </dsp:sp>
    <dsp:sp modelId="{DFFAB3CC-0D7A-4835-9EEF-9C3A396D0442}">
      <dsp:nvSpPr>
        <dsp:cNvPr id="0" name=""/>
        <dsp:cNvSpPr/>
      </dsp:nvSpPr>
      <dsp:spPr>
        <a:xfrm>
          <a:off x="2257541" y="4033393"/>
          <a:ext cx="60188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506A1-0526-4FAB-A028-6C654012F092}">
      <dsp:nvSpPr>
        <dsp:cNvPr id="0" name=""/>
        <dsp:cNvSpPr/>
      </dsp:nvSpPr>
      <dsp:spPr>
        <a:xfrm>
          <a:off x="0" y="208758"/>
          <a:ext cx="8352147" cy="74880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it-IT" sz="2000" b="0" i="0" kern="1200" dirty="0"/>
            <a:t>For the first time, the OSI Call </a:t>
          </a:r>
          <a:r>
            <a:rPr lang="it-IT" sz="2000" b="0" i="0" kern="1200" dirty="0" err="1"/>
            <a:t>introduces</a:t>
          </a:r>
          <a:r>
            <a:rPr lang="it-IT" sz="2000" b="0" i="0" kern="1200" dirty="0"/>
            <a:t> a </a:t>
          </a:r>
          <a:r>
            <a:rPr lang="it-IT" sz="2000" b="0" i="0" kern="1200" dirty="0" err="1"/>
            <a:t>groundbreaking</a:t>
          </a:r>
          <a:r>
            <a:rPr lang="it-IT" sz="2000" b="0" i="0" kern="1200" dirty="0"/>
            <a:t> </a:t>
          </a:r>
          <a:r>
            <a:rPr lang="it-IT" sz="2000" b="0" i="0" kern="1200" dirty="0" err="1"/>
            <a:t>collaboration</a:t>
          </a:r>
          <a:r>
            <a:rPr lang="it-IT" sz="2000" b="0" i="0" kern="1200" dirty="0"/>
            <a:t> model  </a:t>
          </a:r>
          <a:r>
            <a:rPr lang="it-IT" sz="2000" b="0" i="0" kern="1200" dirty="0" err="1"/>
            <a:t>between</a:t>
          </a:r>
          <a:r>
            <a:rPr lang="it-IT" sz="2000" b="0" i="0" kern="1200" dirty="0"/>
            <a:t> </a:t>
          </a:r>
          <a:r>
            <a:rPr lang="it-IT" sz="2000" b="1" i="0" kern="1200" dirty="0"/>
            <a:t>Project Partners</a:t>
          </a:r>
          <a:r>
            <a:rPr lang="it-IT" sz="2000" b="0" i="0" kern="1200" dirty="0"/>
            <a:t> and </a:t>
          </a:r>
          <a:r>
            <a:rPr lang="it-IT" sz="2000" b="1" i="0" kern="1200" dirty="0" err="1"/>
            <a:t>SMEs</a:t>
          </a:r>
          <a:r>
            <a:rPr lang="it-IT" sz="2000" b="0" i="0" kern="1200" dirty="0"/>
            <a:t>:</a:t>
          </a:r>
          <a:endParaRPr lang="it-IT" sz="2000" kern="1200" dirty="0"/>
        </a:p>
      </dsp:txBody>
      <dsp:txXfrm>
        <a:off x="0" y="208758"/>
        <a:ext cx="8352147" cy="748803"/>
      </dsp:txXfrm>
    </dsp:sp>
    <dsp:sp modelId="{0E087773-7549-460C-8E7C-8B4DBE86651F}">
      <dsp:nvSpPr>
        <dsp:cNvPr id="0" name=""/>
        <dsp:cNvSpPr/>
      </dsp:nvSpPr>
      <dsp:spPr>
        <a:xfrm>
          <a:off x="0" y="957562"/>
          <a:ext cx="8352147" cy="24704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b="1" i="0" kern="1200" dirty="0"/>
            <a:t>Project Partners</a:t>
          </a:r>
          <a:r>
            <a:rPr lang="it-IT" sz="2000" b="0" i="0" kern="1200" dirty="0"/>
            <a:t>: Public </a:t>
          </a:r>
          <a:r>
            <a:rPr lang="it-IT" sz="2000" b="0" i="0" kern="1200" dirty="0" err="1"/>
            <a:t>now</a:t>
          </a:r>
          <a:r>
            <a:rPr lang="it-IT" sz="2000" b="0" i="0" kern="1200" dirty="0"/>
            <a:t> </a:t>
          </a:r>
          <a:r>
            <a:rPr lang="it-IT" sz="2000" b="0" i="0" kern="1200" dirty="0" err="1"/>
            <a:t>manage</a:t>
          </a:r>
          <a:r>
            <a:rPr lang="it-IT" sz="2000" b="0" i="0" kern="1200" dirty="0"/>
            <a:t> </a:t>
          </a:r>
          <a:r>
            <a:rPr lang="it-IT" sz="2000" b="0" i="0" kern="1200" dirty="0" err="1"/>
            <a:t>not</a:t>
          </a:r>
          <a:r>
            <a:rPr lang="it-IT" sz="2000" b="0" i="0" kern="1200" dirty="0"/>
            <a:t> </a:t>
          </a:r>
          <a:r>
            <a:rPr lang="it-IT" sz="2000" b="0" i="0" kern="1200" dirty="0" err="1"/>
            <a:t>only</a:t>
          </a:r>
          <a:r>
            <a:rPr lang="it-IT" sz="2000" b="0" i="0" kern="1200" dirty="0"/>
            <a:t> project </a:t>
          </a:r>
          <a:r>
            <a:rPr lang="it-IT" sz="2000" b="0" i="0" kern="1200" dirty="0" err="1"/>
            <a:t>implementation</a:t>
          </a:r>
          <a:r>
            <a:rPr lang="it-IT" sz="2000" b="0" i="0" kern="1200" dirty="0"/>
            <a:t> </a:t>
          </a:r>
          <a:r>
            <a:rPr lang="it-IT" sz="2000" b="0" i="0" kern="1200" dirty="0" err="1"/>
            <a:t>but</a:t>
          </a:r>
          <a:r>
            <a:rPr lang="it-IT" sz="2000" b="0" i="0" kern="1200" dirty="0"/>
            <a:t> </a:t>
          </a:r>
          <a:r>
            <a:rPr lang="it-IT" sz="2000" b="0" i="0" kern="1200" dirty="0" err="1"/>
            <a:t>also</a:t>
          </a:r>
          <a:r>
            <a:rPr lang="it-IT" sz="2000" b="0" i="0" kern="1200" dirty="0"/>
            <a:t> </a:t>
          </a:r>
          <a:r>
            <a:rPr lang="it-IT" sz="2000" b="1" i="0" kern="1200" dirty="0"/>
            <a:t>partnerships</a:t>
          </a:r>
          <a:r>
            <a:rPr lang="it-IT" sz="2000" b="0" i="0" kern="1200" dirty="0"/>
            <a:t> and </a:t>
          </a:r>
          <a:r>
            <a:rPr lang="it-IT" sz="2000" b="1" i="0" kern="1200" dirty="0" err="1"/>
            <a:t>direct</a:t>
          </a:r>
          <a:r>
            <a:rPr lang="it-IT" sz="2000" b="1" i="0" kern="1200" dirty="0"/>
            <a:t> support</a:t>
          </a:r>
          <a:r>
            <a:rPr lang="it-IT" sz="2000" b="0" i="0" kern="1200" dirty="0"/>
            <a:t> to </a:t>
          </a:r>
          <a:r>
            <a:rPr lang="it-IT" sz="2000" b="0" i="0" kern="1200" dirty="0" err="1"/>
            <a:t>SMEs</a:t>
          </a:r>
          <a:r>
            <a:rPr lang="it-IT" sz="2000" b="0" i="0" kern="1200" dirty="0"/>
            <a:t>. </a:t>
          </a:r>
          <a:r>
            <a:rPr lang="it-IT" sz="2000" b="0" i="0" kern="1200" dirty="0" err="1"/>
            <a:t>They</a:t>
          </a:r>
          <a:r>
            <a:rPr lang="it-IT" sz="2000" b="0" i="0" kern="1200" dirty="0"/>
            <a:t> </a:t>
          </a:r>
          <a:r>
            <a:rPr lang="it-IT" sz="2000" b="0" i="0" kern="1200" dirty="0" err="1"/>
            <a:t>supervise</a:t>
          </a:r>
          <a:r>
            <a:rPr lang="it-IT" sz="2000" b="0" i="0" kern="1200" dirty="0"/>
            <a:t> overall management, </a:t>
          </a:r>
          <a:r>
            <a:rPr lang="it-IT" sz="2000" b="0" i="0" kern="1200" dirty="0" err="1"/>
            <a:t>providing</a:t>
          </a:r>
          <a:r>
            <a:rPr lang="it-IT" sz="2000" b="0" i="0" kern="1200" dirty="0"/>
            <a:t> the </a:t>
          </a:r>
          <a:r>
            <a:rPr lang="it-IT" sz="2000" b="1" i="0" kern="1200" dirty="0" err="1"/>
            <a:t>financial</a:t>
          </a:r>
          <a:r>
            <a:rPr lang="it-IT" sz="2000" b="0" i="0" kern="1200" dirty="0"/>
            <a:t> and </a:t>
          </a:r>
          <a:r>
            <a:rPr lang="it-IT" sz="2000" b="1" i="0" kern="1200" dirty="0"/>
            <a:t>technical </a:t>
          </a:r>
          <a:r>
            <a:rPr lang="it-IT" sz="2000" b="1" i="0" kern="1200" dirty="0" err="1"/>
            <a:t>resources</a:t>
          </a:r>
          <a:r>
            <a:rPr lang="it-IT" sz="2000" b="0" i="0" kern="1200" dirty="0"/>
            <a:t> to help </a:t>
          </a:r>
          <a:r>
            <a:rPr lang="it-IT" sz="2000" b="0" i="0" kern="1200" dirty="0" err="1"/>
            <a:t>SMEs</a:t>
          </a:r>
          <a:r>
            <a:rPr lang="it-IT" sz="2000" b="0" i="0" kern="1200" dirty="0"/>
            <a:t> </a:t>
          </a:r>
          <a:r>
            <a:rPr lang="it-IT" sz="2000" b="0" i="0" kern="1200" dirty="0" err="1"/>
            <a:t>innovation</a:t>
          </a:r>
          <a:r>
            <a:rPr lang="it-IT" sz="2000" b="0" i="0" kern="1200" dirty="0"/>
            <a:t> and </a:t>
          </a:r>
          <a:r>
            <a:rPr lang="it-IT" sz="2000" b="0" i="0" kern="1200" dirty="0" err="1"/>
            <a:t>grow</a:t>
          </a:r>
          <a:r>
            <a:rPr lang="it-IT" sz="2000" b="0" i="0" kern="1200" dirty="0"/>
            <a:t>.</a:t>
          </a:r>
          <a:endParaRPr lang="it-IT" sz="2000" kern="1200" dirty="0"/>
        </a:p>
        <a:p>
          <a:pPr marL="228600" lvl="1" indent="-228600" algn="l" defTabSz="889000">
            <a:lnSpc>
              <a:spcPct val="90000"/>
            </a:lnSpc>
            <a:spcBef>
              <a:spcPct val="0"/>
            </a:spcBef>
            <a:spcAft>
              <a:spcPct val="15000"/>
            </a:spcAft>
            <a:buChar char="•"/>
          </a:pPr>
          <a:endParaRPr lang="it-IT" sz="2000" kern="1200" dirty="0"/>
        </a:p>
        <a:p>
          <a:pPr marL="228600" lvl="1" indent="-228600" algn="l" defTabSz="889000">
            <a:lnSpc>
              <a:spcPct val="90000"/>
            </a:lnSpc>
            <a:spcBef>
              <a:spcPct val="0"/>
            </a:spcBef>
            <a:spcAft>
              <a:spcPct val="15000"/>
            </a:spcAft>
            <a:buChar char="•"/>
          </a:pPr>
          <a:r>
            <a:rPr lang="it-IT" sz="2000" b="1" i="0" kern="1200" dirty="0" err="1"/>
            <a:t>SMEs</a:t>
          </a:r>
          <a:r>
            <a:rPr lang="it-IT" sz="2000" b="0" i="0" kern="1200" dirty="0"/>
            <a:t>: </a:t>
          </a:r>
          <a:r>
            <a:rPr lang="it-IT" sz="2000" b="0" i="0" kern="1200" dirty="0" err="1"/>
            <a:t>SMEs</a:t>
          </a:r>
          <a:r>
            <a:rPr lang="it-IT" sz="2000" b="0" i="0" kern="1200" dirty="0"/>
            <a:t> </a:t>
          </a:r>
          <a:r>
            <a:rPr lang="it-IT" sz="2000" b="0" i="0" kern="1200" dirty="0" err="1"/>
            <a:t>directly</a:t>
          </a:r>
          <a:r>
            <a:rPr lang="it-IT" sz="2000" b="0" i="0" kern="1200" dirty="0"/>
            <a:t> benefit from </a:t>
          </a:r>
          <a:r>
            <a:rPr lang="it-IT" sz="2000" b="1" i="0" kern="1200" dirty="0" err="1"/>
            <a:t>grants</a:t>
          </a:r>
          <a:r>
            <a:rPr lang="it-IT" sz="2000" b="0" i="0" kern="1200" dirty="0"/>
            <a:t>, </a:t>
          </a:r>
          <a:r>
            <a:rPr lang="it-IT" sz="2000" b="0" i="0" kern="1200" dirty="0" err="1"/>
            <a:t>allowing</a:t>
          </a:r>
          <a:r>
            <a:rPr lang="it-IT" sz="2000" b="0" i="0" kern="1200" dirty="0"/>
            <a:t> </a:t>
          </a:r>
          <a:r>
            <a:rPr lang="it-IT" sz="2000" b="0" i="0" kern="1200" dirty="0" err="1"/>
            <a:t>them</a:t>
          </a:r>
          <a:r>
            <a:rPr lang="it-IT" sz="2000" b="0" i="0" kern="1200" dirty="0"/>
            <a:t> to access </a:t>
          </a:r>
          <a:r>
            <a:rPr lang="it-IT" sz="2000" b="1" i="0" kern="1200" dirty="0" err="1"/>
            <a:t>innovation</a:t>
          </a:r>
          <a:r>
            <a:rPr lang="it-IT" sz="2000" b="0" i="0" kern="1200" dirty="0"/>
            <a:t> and </a:t>
          </a:r>
          <a:r>
            <a:rPr lang="it-IT" sz="2000" b="1" i="0" kern="1200" dirty="0" err="1"/>
            <a:t>research</a:t>
          </a:r>
          <a:r>
            <a:rPr lang="it-IT" sz="2000" b="1" i="0" kern="1200" dirty="0"/>
            <a:t> </a:t>
          </a:r>
          <a:r>
            <a:rPr lang="it-IT" sz="2000" b="1" i="0" kern="1200" dirty="0" err="1"/>
            <a:t>opportunities</a:t>
          </a:r>
          <a:r>
            <a:rPr lang="it-IT" sz="2000" b="0" i="0" kern="1200" dirty="0"/>
            <a:t>. </a:t>
          </a:r>
          <a:r>
            <a:rPr lang="it-IT" sz="2000" b="0" i="0" kern="1200" dirty="0" err="1"/>
            <a:t>SMEs</a:t>
          </a:r>
          <a:r>
            <a:rPr lang="it-IT" sz="2000" b="0" i="0" kern="1200" dirty="0"/>
            <a:t> focus on </a:t>
          </a:r>
          <a:r>
            <a:rPr lang="it-IT" sz="2000" b="0" i="0" kern="1200" dirty="0" err="1"/>
            <a:t>creating</a:t>
          </a:r>
          <a:r>
            <a:rPr lang="it-IT" sz="2000" b="0" i="0" kern="1200" dirty="0"/>
            <a:t> new products and </a:t>
          </a:r>
          <a:r>
            <a:rPr lang="it-IT" sz="2000" b="0" i="0" kern="1200" dirty="0" err="1"/>
            <a:t>sustainable</a:t>
          </a:r>
          <a:r>
            <a:rPr lang="it-IT" sz="2000" b="0" i="0" kern="1200" dirty="0"/>
            <a:t> </a:t>
          </a:r>
          <a:r>
            <a:rPr lang="it-IT" sz="2000" b="0" i="0" kern="1200" dirty="0" err="1"/>
            <a:t>solutions</a:t>
          </a:r>
          <a:r>
            <a:rPr lang="it-IT" sz="2000" b="0" i="0" kern="1200" dirty="0"/>
            <a:t>.</a:t>
          </a:r>
          <a:endParaRPr lang="it-IT" sz="2000" kern="1200" dirty="0"/>
        </a:p>
      </dsp:txBody>
      <dsp:txXfrm>
        <a:off x="0" y="957562"/>
        <a:ext cx="8352147" cy="24704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C88C0-8A46-4F94-BEF1-A33A4BAA08F9}">
      <dsp:nvSpPr>
        <dsp:cNvPr id="0" name=""/>
        <dsp:cNvSpPr/>
      </dsp:nvSpPr>
      <dsp:spPr>
        <a:xfrm>
          <a:off x="2530564" y="1410276"/>
          <a:ext cx="1119303" cy="1119303"/>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it-IT" sz="4500" kern="1200" dirty="0"/>
            <a:t>1.1</a:t>
          </a:r>
        </a:p>
      </dsp:txBody>
      <dsp:txXfrm>
        <a:off x="2694482" y="1574194"/>
        <a:ext cx="791467" cy="791467"/>
      </dsp:txXfrm>
    </dsp:sp>
    <dsp:sp modelId="{B5DC227A-E19B-4503-8D1C-4AC8347B2E5D}">
      <dsp:nvSpPr>
        <dsp:cNvPr id="0" name=""/>
        <dsp:cNvSpPr/>
      </dsp:nvSpPr>
      <dsp:spPr>
        <a:xfrm rot="16096047">
          <a:off x="2930599" y="1255562"/>
          <a:ext cx="277017" cy="33050"/>
        </a:xfrm>
        <a:custGeom>
          <a:avLst/>
          <a:gdLst/>
          <a:ahLst/>
          <a:cxnLst/>
          <a:rect l="0" t="0" r="0" b="0"/>
          <a:pathLst>
            <a:path>
              <a:moveTo>
                <a:pt x="0" y="16525"/>
              </a:moveTo>
              <a:lnTo>
                <a:pt x="277017"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062182" y="1265162"/>
        <a:ext cx="13850" cy="13850"/>
      </dsp:txXfrm>
    </dsp:sp>
    <dsp:sp modelId="{4F31DAAF-636B-4E65-9A35-0830214387C2}">
      <dsp:nvSpPr>
        <dsp:cNvPr id="0" name=""/>
        <dsp:cNvSpPr/>
      </dsp:nvSpPr>
      <dsp:spPr>
        <a:xfrm>
          <a:off x="2488348" y="14594"/>
          <a:ext cx="1119303" cy="111930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Technology</a:t>
          </a:r>
        </a:p>
      </dsp:txBody>
      <dsp:txXfrm>
        <a:off x="2652266" y="178512"/>
        <a:ext cx="791467" cy="791467"/>
      </dsp:txXfrm>
    </dsp:sp>
    <dsp:sp modelId="{290DB9E5-35A9-4981-A074-84B91D80B349}">
      <dsp:nvSpPr>
        <dsp:cNvPr id="0" name=""/>
        <dsp:cNvSpPr/>
      </dsp:nvSpPr>
      <dsp:spPr>
        <a:xfrm rot="150648">
          <a:off x="3649188" y="1984439"/>
          <a:ext cx="297593" cy="33050"/>
        </a:xfrm>
        <a:custGeom>
          <a:avLst/>
          <a:gdLst/>
          <a:ahLst/>
          <a:cxnLst/>
          <a:rect l="0" t="0" r="0" b="0"/>
          <a:pathLst>
            <a:path>
              <a:moveTo>
                <a:pt x="0" y="16525"/>
              </a:moveTo>
              <a:lnTo>
                <a:pt x="297593"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790545" y="1993524"/>
        <a:ext cx="14879" cy="14879"/>
      </dsp:txXfrm>
    </dsp:sp>
    <dsp:sp modelId="{2935DDD4-3F64-4D80-8851-56176534E502}">
      <dsp:nvSpPr>
        <dsp:cNvPr id="0" name=""/>
        <dsp:cNvSpPr/>
      </dsp:nvSpPr>
      <dsp:spPr>
        <a:xfrm>
          <a:off x="3946101" y="1472348"/>
          <a:ext cx="1119303" cy="1119303"/>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&amp; mature </a:t>
          </a:r>
          <a:r>
            <a:rPr lang="it-IT" sz="1300" kern="1200" dirty="0" err="1"/>
            <a:t>research</a:t>
          </a:r>
          <a:r>
            <a:rPr lang="it-IT" sz="1300" kern="1200" dirty="0"/>
            <a:t> to </a:t>
          </a:r>
          <a:r>
            <a:rPr lang="it-IT" sz="1300" kern="1200" dirty="0" err="1"/>
            <a:t>bring</a:t>
          </a:r>
          <a:endParaRPr lang="it-IT" sz="1300" kern="1200" dirty="0"/>
        </a:p>
      </dsp:txBody>
      <dsp:txXfrm>
        <a:off x="4110019" y="1636266"/>
        <a:ext cx="791467" cy="791467"/>
      </dsp:txXfrm>
    </dsp:sp>
    <dsp:sp modelId="{B24C670E-5EF3-4428-AFC2-0D850181A0D1}">
      <dsp:nvSpPr>
        <dsp:cNvPr id="0" name=""/>
        <dsp:cNvSpPr/>
      </dsp:nvSpPr>
      <dsp:spPr>
        <a:xfrm rot="5495467">
          <a:off x="2868554" y="2713316"/>
          <a:ext cx="401107" cy="33050"/>
        </a:xfrm>
        <a:custGeom>
          <a:avLst/>
          <a:gdLst/>
          <a:ahLst/>
          <a:cxnLst/>
          <a:rect l="0" t="0" r="0" b="0"/>
          <a:pathLst>
            <a:path>
              <a:moveTo>
                <a:pt x="0" y="16525"/>
              </a:moveTo>
              <a:lnTo>
                <a:pt x="401107"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059080" y="2719813"/>
        <a:ext cx="20055" cy="20055"/>
      </dsp:txXfrm>
    </dsp:sp>
    <dsp:sp modelId="{A87D4633-136B-4D1A-863B-43D69740C426}">
      <dsp:nvSpPr>
        <dsp:cNvPr id="0" name=""/>
        <dsp:cNvSpPr/>
      </dsp:nvSpPr>
      <dsp:spPr>
        <a:xfrm>
          <a:off x="2488348" y="2930101"/>
          <a:ext cx="1119303" cy="1119303"/>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t>New products </a:t>
          </a:r>
          <a:r>
            <a:rPr lang="it-IT" sz="1600" b="0" kern="1200" dirty="0"/>
            <a:t>/services</a:t>
          </a:r>
          <a:endParaRPr lang="it-IT" sz="1600" b="1" kern="1200" dirty="0"/>
        </a:p>
      </dsp:txBody>
      <dsp:txXfrm>
        <a:off x="2652266" y="3094019"/>
        <a:ext cx="791467" cy="791467"/>
      </dsp:txXfrm>
    </dsp:sp>
    <dsp:sp modelId="{E669A01A-0698-4FCB-B12F-AE2147A21FD2}">
      <dsp:nvSpPr>
        <dsp:cNvPr id="0" name=""/>
        <dsp:cNvSpPr/>
      </dsp:nvSpPr>
      <dsp:spPr>
        <a:xfrm rot="10657822">
          <a:off x="2149256" y="1984439"/>
          <a:ext cx="381950" cy="33050"/>
        </a:xfrm>
        <a:custGeom>
          <a:avLst/>
          <a:gdLst/>
          <a:ahLst/>
          <a:cxnLst/>
          <a:rect l="0" t="0" r="0" b="0"/>
          <a:pathLst>
            <a:path>
              <a:moveTo>
                <a:pt x="0" y="16525"/>
              </a:moveTo>
              <a:lnTo>
                <a:pt x="381950"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330682" y="1991415"/>
        <a:ext cx="19097" cy="19097"/>
      </dsp:txXfrm>
    </dsp:sp>
    <dsp:sp modelId="{D2ACF409-AA34-43A9-96E3-8C8E47542259}">
      <dsp:nvSpPr>
        <dsp:cNvPr id="0" name=""/>
        <dsp:cNvSpPr/>
      </dsp:nvSpPr>
      <dsp:spPr>
        <a:xfrm>
          <a:off x="1030594" y="1472348"/>
          <a:ext cx="1119303" cy="111930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To the market</a:t>
          </a:r>
        </a:p>
      </dsp:txBody>
      <dsp:txXfrm>
        <a:off x="1194512" y="1636266"/>
        <a:ext cx="791467" cy="79146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C88C0-8A46-4F94-BEF1-A33A4BAA08F9}">
      <dsp:nvSpPr>
        <dsp:cNvPr id="0" name=""/>
        <dsp:cNvSpPr/>
      </dsp:nvSpPr>
      <dsp:spPr>
        <a:xfrm>
          <a:off x="2488348" y="1472348"/>
          <a:ext cx="1119303" cy="1119303"/>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it-IT" sz="4500" kern="1200" dirty="0"/>
            <a:t>1.2</a:t>
          </a:r>
        </a:p>
      </dsp:txBody>
      <dsp:txXfrm>
        <a:off x="2652266" y="1636266"/>
        <a:ext cx="791467" cy="791467"/>
      </dsp:txXfrm>
    </dsp:sp>
    <dsp:sp modelId="{B5DC227A-E19B-4503-8D1C-4AC8347B2E5D}">
      <dsp:nvSpPr>
        <dsp:cNvPr id="0" name=""/>
        <dsp:cNvSpPr/>
      </dsp:nvSpPr>
      <dsp:spPr>
        <a:xfrm rot="16200000">
          <a:off x="2878775" y="1286598"/>
          <a:ext cx="338449" cy="33050"/>
        </a:xfrm>
        <a:custGeom>
          <a:avLst/>
          <a:gdLst/>
          <a:ahLst/>
          <a:cxnLst/>
          <a:rect l="0" t="0" r="0" b="0"/>
          <a:pathLst>
            <a:path>
              <a:moveTo>
                <a:pt x="0" y="16525"/>
              </a:moveTo>
              <a:lnTo>
                <a:pt x="338449"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039538" y="1294661"/>
        <a:ext cx="16922" cy="16922"/>
      </dsp:txXfrm>
    </dsp:sp>
    <dsp:sp modelId="{4F31DAAF-636B-4E65-9A35-0830214387C2}">
      <dsp:nvSpPr>
        <dsp:cNvPr id="0" name=""/>
        <dsp:cNvSpPr/>
      </dsp:nvSpPr>
      <dsp:spPr>
        <a:xfrm>
          <a:off x="2488348" y="14594"/>
          <a:ext cx="1119303" cy="111930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err="1"/>
            <a:t>Capacity</a:t>
          </a:r>
          <a:r>
            <a:rPr lang="it-IT" sz="1600" b="1" kern="1200" dirty="0"/>
            <a:t> / skills</a:t>
          </a:r>
        </a:p>
      </dsp:txBody>
      <dsp:txXfrm>
        <a:off x="2652266" y="178512"/>
        <a:ext cx="791467" cy="791467"/>
      </dsp:txXfrm>
    </dsp:sp>
    <dsp:sp modelId="{290DB9E5-35A9-4981-A074-84B91D80B349}">
      <dsp:nvSpPr>
        <dsp:cNvPr id="0" name=""/>
        <dsp:cNvSpPr/>
      </dsp:nvSpPr>
      <dsp:spPr>
        <a:xfrm>
          <a:off x="3607651" y="2015474"/>
          <a:ext cx="338449" cy="33050"/>
        </a:xfrm>
        <a:custGeom>
          <a:avLst/>
          <a:gdLst/>
          <a:ahLst/>
          <a:cxnLst/>
          <a:rect l="0" t="0" r="0" b="0"/>
          <a:pathLst>
            <a:path>
              <a:moveTo>
                <a:pt x="0" y="16525"/>
              </a:moveTo>
              <a:lnTo>
                <a:pt x="338449"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768415" y="2023538"/>
        <a:ext cx="16922" cy="16922"/>
      </dsp:txXfrm>
    </dsp:sp>
    <dsp:sp modelId="{2935DDD4-3F64-4D80-8851-56176534E502}">
      <dsp:nvSpPr>
        <dsp:cNvPr id="0" name=""/>
        <dsp:cNvSpPr/>
      </dsp:nvSpPr>
      <dsp:spPr>
        <a:xfrm>
          <a:off x="3946101" y="1472348"/>
          <a:ext cx="1119303" cy="1119303"/>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To </a:t>
          </a:r>
          <a:r>
            <a:rPr lang="it-IT" sz="2000" kern="1200" dirty="0" err="1"/>
            <a:t>apply</a:t>
          </a:r>
          <a:endParaRPr lang="it-IT" sz="2000" kern="1200" dirty="0"/>
        </a:p>
      </dsp:txBody>
      <dsp:txXfrm>
        <a:off x="4110019" y="1636266"/>
        <a:ext cx="791467" cy="791467"/>
      </dsp:txXfrm>
    </dsp:sp>
    <dsp:sp modelId="{B24C670E-5EF3-4428-AFC2-0D850181A0D1}">
      <dsp:nvSpPr>
        <dsp:cNvPr id="0" name=""/>
        <dsp:cNvSpPr/>
      </dsp:nvSpPr>
      <dsp:spPr>
        <a:xfrm rot="5400000">
          <a:off x="2878775" y="2744351"/>
          <a:ext cx="338449" cy="33050"/>
        </a:xfrm>
        <a:custGeom>
          <a:avLst/>
          <a:gdLst/>
          <a:ahLst/>
          <a:cxnLst/>
          <a:rect l="0" t="0" r="0" b="0"/>
          <a:pathLst>
            <a:path>
              <a:moveTo>
                <a:pt x="0" y="16525"/>
              </a:moveTo>
              <a:lnTo>
                <a:pt x="338449"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039538" y="2752415"/>
        <a:ext cx="16922" cy="16922"/>
      </dsp:txXfrm>
    </dsp:sp>
    <dsp:sp modelId="{A87D4633-136B-4D1A-863B-43D69740C426}">
      <dsp:nvSpPr>
        <dsp:cNvPr id="0" name=""/>
        <dsp:cNvSpPr/>
      </dsp:nvSpPr>
      <dsp:spPr>
        <a:xfrm>
          <a:off x="2488348" y="2930101"/>
          <a:ext cx="1119303" cy="1119303"/>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err="1"/>
            <a:t>Process</a:t>
          </a:r>
          <a:endParaRPr lang="it-IT" sz="1600" b="1" kern="1200" dirty="0"/>
        </a:p>
      </dsp:txBody>
      <dsp:txXfrm>
        <a:off x="2652266" y="3094019"/>
        <a:ext cx="791467" cy="791467"/>
      </dsp:txXfrm>
    </dsp:sp>
    <dsp:sp modelId="{E669A01A-0698-4FCB-B12F-AE2147A21FD2}">
      <dsp:nvSpPr>
        <dsp:cNvPr id="0" name=""/>
        <dsp:cNvSpPr/>
      </dsp:nvSpPr>
      <dsp:spPr>
        <a:xfrm rot="10800000">
          <a:off x="2149898" y="2015474"/>
          <a:ext cx="338449" cy="33050"/>
        </a:xfrm>
        <a:custGeom>
          <a:avLst/>
          <a:gdLst/>
          <a:ahLst/>
          <a:cxnLst/>
          <a:rect l="0" t="0" r="0" b="0"/>
          <a:pathLst>
            <a:path>
              <a:moveTo>
                <a:pt x="0" y="16525"/>
              </a:moveTo>
              <a:lnTo>
                <a:pt x="338449" y="16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2310661" y="2023538"/>
        <a:ext cx="16922" cy="16922"/>
      </dsp:txXfrm>
    </dsp:sp>
    <dsp:sp modelId="{D2ACF409-AA34-43A9-96E3-8C8E47542259}">
      <dsp:nvSpPr>
        <dsp:cNvPr id="0" name=""/>
        <dsp:cNvSpPr/>
      </dsp:nvSpPr>
      <dsp:spPr>
        <a:xfrm>
          <a:off x="1030594" y="1472348"/>
          <a:ext cx="1119303" cy="111930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t>Innova- </a:t>
          </a:r>
          <a:r>
            <a:rPr lang="it-IT" sz="1800" b="1" kern="1200" dirty="0" err="1"/>
            <a:t>tion</a:t>
          </a:r>
          <a:endParaRPr lang="it-IT" sz="1800" b="1" kern="1200" dirty="0"/>
        </a:p>
      </dsp:txBody>
      <dsp:txXfrm>
        <a:off x="1194512" y="1636266"/>
        <a:ext cx="791467" cy="791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A02DA-3549-4774-B52F-C53CC83CF150}">
      <dsp:nvSpPr>
        <dsp:cNvPr id="0" name=""/>
        <dsp:cNvSpPr/>
      </dsp:nvSpPr>
      <dsp:spPr>
        <a:xfrm>
          <a:off x="7537" y="1465190"/>
          <a:ext cx="2252779" cy="135166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b="1" kern="1200" dirty="0" err="1"/>
            <a:t>Programme</a:t>
          </a:r>
          <a:endParaRPr lang="it-IT" sz="2100" b="1" kern="1200" dirty="0"/>
        </a:p>
      </dsp:txBody>
      <dsp:txXfrm>
        <a:off x="47126" y="1504779"/>
        <a:ext cx="2173601" cy="1272489"/>
      </dsp:txXfrm>
    </dsp:sp>
    <dsp:sp modelId="{EE02DE0C-3989-44E0-B668-D80604F30611}">
      <dsp:nvSpPr>
        <dsp:cNvPr id="0" name=""/>
        <dsp:cNvSpPr/>
      </dsp:nvSpPr>
      <dsp:spPr>
        <a:xfrm>
          <a:off x="2485595" y="1861679"/>
          <a:ext cx="477589" cy="55868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b="1" kern="1200"/>
        </a:p>
      </dsp:txBody>
      <dsp:txXfrm>
        <a:off x="2485595" y="1973417"/>
        <a:ext cx="334312" cy="335213"/>
      </dsp:txXfrm>
    </dsp:sp>
    <dsp:sp modelId="{B98F1199-BAF2-407C-907F-A4FD88B04236}">
      <dsp:nvSpPr>
        <dsp:cNvPr id="0" name=""/>
        <dsp:cNvSpPr/>
      </dsp:nvSpPr>
      <dsp:spPr>
        <a:xfrm>
          <a:off x="3161429" y="1465190"/>
          <a:ext cx="2252779" cy="1351667"/>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b="1" kern="1200" dirty="0" err="1"/>
            <a:t>Beneficiary</a:t>
          </a:r>
          <a:r>
            <a:rPr lang="it-IT" sz="2100" b="1" kern="1200" dirty="0"/>
            <a:t> (LP+PP)</a:t>
          </a:r>
        </a:p>
      </dsp:txBody>
      <dsp:txXfrm>
        <a:off x="3201018" y="1504779"/>
        <a:ext cx="2173601" cy="1272489"/>
      </dsp:txXfrm>
    </dsp:sp>
    <dsp:sp modelId="{D3EA1CD1-D1F9-4D4C-8A50-636E63F7F7F0}">
      <dsp:nvSpPr>
        <dsp:cNvPr id="0" name=""/>
        <dsp:cNvSpPr/>
      </dsp:nvSpPr>
      <dsp:spPr>
        <a:xfrm>
          <a:off x="5639486" y="1861679"/>
          <a:ext cx="477589" cy="558689"/>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b="1" kern="1200"/>
        </a:p>
      </dsp:txBody>
      <dsp:txXfrm>
        <a:off x="5639486" y="1973417"/>
        <a:ext cx="334312" cy="335213"/>
      </dsp:txXfrm>
    </dsp:sp>
    <dsp:sp modelId="{F889FEAF-CA40-4D73-A4AB-A33CD5011CE0}">
      <dsp:nvSpPr>
        <dsp:cNvPr id="0" name=""/>
        <dsp:cNvSpPr/>
      </dsp:nvSpPr>
      <dsp:spPr>
        <a:xfrm>
          <a:off x="6315320" y="1465190"/>
          <a:ext cx="2252779" cy="135166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b="1" kern="1200" dirty="0"/>
            <a:t>Third party (</a:t>
          </a:r>
          <a:r>
            <a:rPr lang="it-IT" sz="2100" b="1" kern="1200" dirty="0" err="1"/>
            <a:t>indirect</a:t>
          </a:r>
          <a:r>
            <a:rPr lang="it-IT" sz="2100" b="1" kern="1200" dirty="0"/>
            <a:t> </a:t>
          </a:r>
          <a:r>
            <a:rPr lang="it-IT" sz="2100" b="1" kern="1200" dirty="0" err="1"/>
            <a:t>beneficiary</a:t>
          </a:r>
          <a:r>
            <a:rPr lang="it-IT" sz="2100" b="1" kern="1200" dirty="0"/>
            <a:t>, SME)</a:t>
          </a:r>
        </a:p>
      </dsp:txBody>
      <dsp:txXfrm>
        <a:off x="6354909" y="1504779"/>
        <a:ext cx="2173601" cy="127248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47556-9D73-4258-86D1-19A3F96134BB}">
      <dsp:nvSpPr>
        <dsp:cNvPr id="0" name=""/>
        <dsp:cNvSpPr/>
      </dsp:nvSpPr>
      <dsp:spPr>
        <a:xfrm>
          <a:off x="4356" y="0"/>
          <a:ext cx="4190759" cy="4064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it-IT" sz="5300" kern="1200" dirty="0" err="1"/>
            <a:t>Grants</a:t>
          </a:r>
          <a:r>
            <a:rPr lang="it-IT" sz="5300" kern="1200" dirty="0"/>
            <a:t> -1.1</a:t>
          </a:r>
        </a:p>
      </dsp:txBody>
      <dsp:txXfrm>
        <a:off x="4356" y="0"/>
        <a:ext cx="4190759" cy="1219200"/>
      </dsp:txXfrm>
    </dsp:sp>
    <dsp:sp modelId="{712ED8D0-5A55-447C-AAD2-2205636E46C1}">
      <dsp:nvSpPr>
        <dsp:cNvPr id="0" name=""/>
        <dsp:cNvSpPr/>
      </dsp:nvSpPr>
      <dsp:spPr>
        <a:xfrm>
          <a:off x="423432" y="1219547"/>
          <a:ext cx="3352607" cy="7984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it-IT" sz="2800" b="1" u="none" kern="1200" dirty="0"/>
            <a:t>Funds</a:t>
          </a:r>
          <a:r>
            <a:rPr lang="it-IT" sz="2800" b="0" u="none" kern="1200" dirty="0"/>
            <a:t> </a:t>
          </a:r>
          <a:r>
            <a:rPr lang="it-IT" sz="1800" kern="1200" dirty="0"/>
            <a:t>to </a:t>
          </a:r>
          <a:r>
            <a:rPr lang="it-IT" sz="1800" kern="1200" dirty="0" err="1"/>
            <a:t>SMEs</a:t>
          </a:r>
          <a:r>
            <a:rPr lang="it-IT" sz="1800" kern="1200" dirty="0"/>
            <a:t> partnership</a:t>
          </a:r>
          <a:endParaRPr lang="it-IT" sz="2200" kern="1200" dirty="0"/>
        </a:p>
      </dsp:txBody>
      <dsp:txXfrm>
        <a:off x="446817" y="1242932"/>
        <a:ext cx="3305837" cy="751643"/>
      </dsp:txXfrm>
    </dsp:sp>
    <dsp:sp modelId="{F18BCFEC-F7F8-45F8-8CC7-EB44A2DAF11C}">
      <dsp:nvSpPr>
        <dsp:cNvPr id="0" name=""/>
        <dsp:cNvSpPr/>
      </dsp:nvSpPr>
      <dsp:spPr>
        <a:xfrm>
          <a:off x="423432" y="2140793"/>
          <a:ext cx="3352607" cy="798413"/>
        </a:xfrm>
        <a:prstGeom prst="roundRect">
          <a:avLst>
            <a:gd name="adj" fmla="val 1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it-IT" sz="2200" kern="1200" dirty="0"/>
            <a:t>To </a:t>
          </a:r>
          <a:r>
            <a:rPr lang="it-IT" sz="2200" kern="1200" dirty="0" err="1"/>
            <a:t>implement</a:t>
          </a:r>
          <a:r>
            <a:rPr lang="it-IT" sz="2200" kern="1200" dirty="0"/>
            <a:t> a project </a:t>
          </a:r>
          <a:r>
            <a:rPr lang="it-IT" sz="2200" kern="1200" dirty="0" err="1"/>
            <a:t>selected</a:t>
          </a:r>
          <a:r>
            <a:rPr lang="it-IT" sz="2200" kern="1200" dirty="0"/>
            <a:t> </a:t>
          </a:r>
          <a:r>
            <a:rPr lang="it-IT" sz="2200" kern="1200" dirty="0" err="1"/>
            <a:t>through</a:t>
          </a:r>
          <a:r>
            <a:rPr lang="it-IT" sz="2200" kern="1200" dirty="0"/>
            <a:t> call</a:t>
          </a:r>
        </a:p>
      </dsp:txBody>
      <dsp:txXfrm>
        <a:off x="446817" y="2164178"/>
        <a:ext cx="3305837" cy="751643"/>
      </dsp:txXfrm>
    </dsp:sp>
    <dsp:sp modelId="{50FAF9DD-387F-4058-8F1D-4CDD4CCFFDA0}">
      <dsp:nvSpPr>
        <dsp:cNvPr id="0" name=""/>
        <dsp:cNvSpPr/>
      </dsp:nvSpPr>
      <dsp:spPr>
        <a:xfrm>
          <a:off x="423432" y="3062039"/>
          <a:ext cx="3352607" cy="798413"/>
        </a:xfrm>
        <a:prstGeom prst="roundRect">
          <a:avLst>
            <a:gd name="adj" fmla="val 1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it-IT" sz="2200" kern="1200" dirty="0" err="1"/>
            <a:t>Incl</a:t>
          </a:r>
          <a:r>
            <a:rPr lang="it-IT" sz="2200" kern="1200" dirty="0"/>
            <a:t>. services or </a:t>
          </a:r>
          <a:r>
            <a:rPr lang="it-IT" sz="2200" kern="1200" dirty="0" err="1"/>
            <a:t>equipment</a:t>
          </a:r>
          <a:r>
            <a:rPr lang="it-IT" sz="2200" kern="1200" dirty="0"/>
            <a:t> (no </a:t>
          </a:r>
          <a:r>
            <a:rPr lang="it-IT" sz="2200" kern="1200" dirty="0" err="1"/>
            <a:t>infrastructures</a:t>
          </a:r>
          <a:r>
            <a:rPr lang="it-IT" sz="2200" kern="1200" dirty="0"/>
            <a:t>)</a:t>
          </a:r>
        </a:p>
      </dsp:txBody>
      <dsp:txXfrm>
        <a:off x="446817" y="3085424"/>
        <a:ext cx="3305837" cy="751643"/>
      </dsp:txXfrm>
    </dsp:sp>
    <dsp:sp modelId="{176FAE6D-3634-436A-B4B2-6B0BD828EE57}">
      <dsp:nvSpPr>
        <dsp:cNvPr id="0" name=""/>
        <dsp:cNvSpPr/>
      </dsp:nvSpPr>
      <dsp:spPr>
        <a:xfrm>
          <a:off x="4509422" y="0"/>
          <a:ext cx="4190759" cy="4064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it-IT" sz="5300" kern="1200" dirty="0"/>
            <a:t>Vouchers -1.2</a:t>
          </a:r>
        </a:p>
      </dsp:txBody>
      <dsp:txXfrm>
        <a:off x="4509422" y="0"/>
        <a:ext cx="4190759" cy="1219200"/>
      </dsp:txXfrm>
    </dsp:sp>
    <dsp:sp modelId="{31A1D319-2ABD-480B-8436-F645E232684D}">
      <dsp:nvSpPr>
        <dsp:cNvPr id="0" name=""/>
        <dsp:cNvSpPr/>
      </dsp:nvSpPr>
      <dsp:spPr>
        <a:xfrm>
          <a:off x="4928498" y="1219547"/>
          <a:ext cx="3352607" cy="798413"/>
        </a:xfrm>
        <a:prstGeom prst="roundRect">
          <a:avLst>
            <a:gd name="adj" fmla="val 1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it-IT" sz="2800" b="1" kern="1200" dirty="0"/>
            <a:t>Set of services </a:t>
          </a:r>
          <a:r>
            <a:rPr lang="it-IT" sz="2000" kern="1200" dirty="0" err="1"/>
            <a:t>provided</a:t>
          </a:r>
          <a:r>
            <a:rPr lang="it-IT" sz="2000" kern="1200" dirty="0"/>
            <a:t> by partners to </a:t>
          </a:r>
          <a:r>
            <a:rPr lang="it-IT" sz="2000" kern="1200" dirty="0" err="1"/>
            <a:t>SMEs</a:t>
          </a:r>
          <a:endParaRPr lang="it-IT" sz="2800" kern="1200" dirty="0"/>
        </a:p>
      </dsp:txBody>
      <dsp:txXfrm>
        <a:off x="4951883" y="1242932"/>
        <a:ext cx="3305837" cy="751643"/>
      </dsp:txXfrm>
    </dsp:sp>
    <dsp:sp modelId="{C7446741-447B-4305-B5B7-C0DFF7755A5B}">
      <dsp:nvSpPr>
        <dsp:cNvPr id="0" name=""/>
        <dsp:cNvSpPr/>
      </dsp:nvSpPr>
      <dsp:spPr>
        <a:xfrm>
          <a:off x="4928498" y="2140793"/>
          <a:ext cx="3352607" cy="798413"/>
        </a:xfrm>
        <a:prstGeom prst="roundRect">
          <a:avLst>
            <a:gd name="adj" fmla="val 1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it-IT" sz="2000" kern="1200" dirty="0" err="1"/>
            <a:t>SMEs</a:t>
          </a:r>
          <a:r>
            <a:rPr lang="it-IT" sz="2000" kern="1200" dirty="0"/>
            <a:t> partnership  </a:t>
          </a:r>
          <a:r>
            <a:rPr lang="it-IT" sz="2000" kern="1200" dirty="0" err="1"/>
            <a:t>selected</a:t>
          </a:r>
          <a:r>
            <a:rPr lang="it-IT" sz="2000" kern="1200" dirty="0"/>
            <a:t> </a:t>
          </a:r>
          <a:r>
            <a:rPr lang="it-IT" sz="2000" kern="1200" dirty="0" err="1"/>
            <a:t>through</a:t>
          </a:r>
          <a:r>
            <a:rPr lang="it-IT" sz="2000" kern="1200" dirty="0"/>
            <a:t> call</a:t>
          </a:r>
        </a:p>
      </dsp:txBody>
      <dsp:txXfrm>
        <a:off x="4951883" y="2164178"/>
        <a:ext cx="3305837" cy="751643"/>
      </dsp:txXfrm>
    </dsp:sp>
    <dsp:sp modelId="{6173187B-182C-4DF8-BE14-69759500EED8}">
      <dsp:nvSpPr>
        <dsp:cNvPr id="0" name=""/>
        <dsp:cNvSpPr/>
      </dsp:nvSpPr>
      <dsp:spPr>
        <a:xfrm>
          <a:off x="4928498" y="3062039"/>
          <a:ext cx="3352607" cy="79841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it-IT" sz="3200" kern="1200" dirty="0" err="1"/>
            <a:t>Mainly</a:t>
          </a:r>
          <a:r>
            <a:rPr lang="it-IT" sz="3200" kern="1200" dirty="0"/>
            <a:t> services </a:t>
          </a:r>
        </a:p>
      </dsp:txBody>
      <dsp:txXfrm>
        <a:off x="4951883" y="3085424"/>
        <a:ext cx="3305837" cy="75164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47509-180C-4E98-8F89-94EBF6572B3E}">
      <dsp:nvSpPr>
        <dsp:cNvPr id="0" name=""/>
        <dsp:cNvSpPr/>
      </dsp:nvSpPr>
      <dsp:spPr>
        <a:xfrm rot="16200000">
          <a:off x="-649601" y="650664"/>
          <a:ext cx="4064000" cy="2762671"/>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5758" bIns="0" numCol="1" spcCol="1270" anchor="ctr" anchorCtr="0">
          <a:noAutofit/>
        </a:bodyPr>
        <a:lstStyle/>
        <a:p>
          <a:pPr marL="0" lvl="0" indent="0" algn="ctr" defTabSz="1377950">
            <a:lnSpc>
              <a:spcPct val="90000"/>
            </a:lnSpc>
            <a:spcBef>
              <a:spcPct val="0"/>
            </a:spcBef>
            <a:spcAft>
              <a:spcPct val="35000"/>
            </a:spcAft>
            <a:buNone/>
          </a:pPr>
          <a:r>
            <a:rPr lang="it-IT" sz="3100" kern="1200" dirty="0"/>
            <a:t>SUPPORT TO </a:t>
          </a:r>
          <a:r>
            <a:rPr lang="it-IT" sz="3100" kern="1200" dirty="0" err="1"/>
            <a:t>SMEs</a:t>
          </a:r>
          <a:r>
            <a:rPr lang="it-IT" sz="3100" kern="1200" dirty="0"/>
            <a:t> to build up </a:t>
          </a:r>
          <a:r>
            <a:rPr lang="it-IT" sz="3100" kern="1200" dirty="0" err="1"/>
            <a:t>SMEs</a:t>
          </a:r>
          <a:r>
            <a:rPr lang="it-IT" sz="3100" kern="1200" dirty="0"/>
            <a:t> partnerships</a:t>
          </a:r>
        </a:p>
      </dsp:txBody>
      <dsp:txXfrm rot="5400000">
        <a:off x="1064" y="812799"/>
        <a:ext cx="2762671" cy="2438400"/>
      </dsp:txXfrm>
    </dsp:sp>
    <dsp:sp modelId="{7C451265-5A04-4099-BBD8-55833D9581D7}">
      <dsp:nvSpPr>
        <dsp:cNvPr id="0" name=""/>
        <dsp:cNvSpPr/>
      </dsp:nvSpPr>
      <dsp:spPr>
        <a:xfrm rot="16200000">
          <a:off x="2320269" y="650664"/>
          <a:ext cx="4064000" cy="2762671"/>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5758" bIns="0" numCol="1" spcCol="1270" anchor="ctr" anchorCtr="0">
          <a:noAutofit/>
        </a:bodyPr>
        <a:lstStyle/>
        <a:p>
          <a:pPr marL="0" lvl="0" indent="0" algn="ctr" defTabSz="1377950">
            <a:lnSpc>
              <a:spcPct val="90000"/>
            </a:lnSpc>
            <a:spcBef>
              <a:spcPct val="0"/>
            </a:spcBef>
            <a:spcAft>
              <a:spcPct val="35000"/>
            </a:spcAft>
            <a:buNone/>
          </a:pPr>
          <a:r>
            <a:rPr lang="it-IT" sz="3100" kern="1200" dirty="0"/>
            <a:t>CALL FOR </a:t>
          </a:r>
          <a:r>
            <a:rPr lang="it-IT" sz="3100" kern="1200" dirty="0" err="1"/>
            <a:t>SMEs</a:t>
          </a:r>
          <a:r>
            <a:rPr lang="it-IT" sz="3100" kern="1200" dirty="0"/>
            <a:t> PROJECTS &amp; </a:t>
          </a:r>
          <a:r>
            <a:rPr lang="it-IT" sz="3100" kern="1200" dirty="0" err="1"/>
            <a:t>selection</a:t>
          </a:r>
          <a:endParaRPr lang="it-IT" sz="3100" kern="1200" dirty="0"/>
        </a:p>
        <a:p>
          <a:pPr marL="0" lvl="0" indent="0" algn="ctr" defTabSz="1377950">
            <a:lnSpc>
              <a:spcPct val="90000"/>
            </a:lnSpc>
            <a:spcBef>
              <a:spcPct val="0"/>
            </a:spcBef>
            <a:spcAft>
              <a:spcPct val="35000"/>
            </a:spcAft>
            <a:buNone/>
          </a:pPr>
          <a:endParaRPr lang="it-IT" sz="3100" kern="1200" dirty="0"/>
        </a:p>
      </dsp:txBody>
      <dsp:txXfrm rot="5400000">
        <a:off x="2970934" y="812799"/>
        <a:ext cx="2762671" cy="2438400"/>
      </dsp:txXfrm>
    </dsp:sp>
    <dsp:sp modelId="{11B7C6F6-90AF-4EA5-B9A4-58E2E4CDD660}">
      <dsp:nvSpPr>
        <dsp:cNvPr id="0" name=""/>
        <dsp:cNvSpPr/>
      </dsp:nvSpPr>
      <dsp:spPr>
        <a:xfrm rot="16200000">
          <a:off x="5290140" y="650664"/>
          <a:ext cx="4064000" cy="2762671"/>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5758" bIns="0" numCol="1" spcCol="1270" anchor="ctr" anchorCtr="0">
          <a:noAutofit/>
        </a:bodyPr>
        <a:lstStyle/>
        <a:p>
          <a:pPr marL="0" lvl="0" indent="0" algn="ctr" defTabSz="1377950">
            <a:lnSpc>
              <a:spcPct val="90000"/>
            </a:lnSpc>
            <a:spcBef>
              <a:spcPct val="0"/>
            </a:spcBef>
            <a:spcAft>
              <a:spcPct val="35000"/>
            </a:spcAft>
            <a:buNone/>
          </a:pPr>
          <a:r>
            <a:rPr lang="it-IT" sz="3100" kern="1200" dirty="0"/>
            <a:t>MONITORING, ASSISTANCE &amp; </a:t>
          </a:r>
          <a:r>
            <a:rPr lang="it-IT" sz="3100" kern="1200" dirty="0" err="1"/>
            <a:t>verification</a:t>
          </a:r>
          <a:endParaRPr lang="it-IT" sz="3100" kern="1200" dirty="0"/>
        </a:p>
      </dsp:txBody>
      <dsp:txXfrm rot="5400000">
        <a:off x="5940805" y="812799"/>
        <a:ext cx="2762671" cy="24384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47509-180C-4E98-8F89-94EBF6572B3E}">
      <dsp:nvSpPr>
        <dsp:cNvPr id="0" name=""/>
        <dsp:cNvSpPr/>
      </dsp:nvSpPr>
      <dsp:spPr>
        <a:xfrm rot="16200000">
          <a:off x="-649601" y="650664"/>
          <a:ext cx="4064000" cy="2762671"/>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5758" bIns="0" numCol="1" spcCol="1270" anchor="ctr" anchorCtr="0">
          <a:noAutofit/>
        </a:bodyPr>
        <a:lstStyle/>
        <a:p>
          <a:pPr marL="0" lvl="0" indent="0" algn="ctr" defTabSz="1377950">
            <a:lnSpc>
              <a:spcPct val="90000"/>
            </a:lnSpc>
            <a:spcBef>
              <a:spcPct val="0"/>
            </a:spcBef>
            <a:spcAft>
              <a:spcPct val="35000"/>
            </a:spcAft>
            <a:buNone/>
          </a:pPr>
          <a:r>
            <a:rPr lang="it-IT" sz="3100" kern="1200" dirty="0"/>
            <a:t>SUPPORT TO </a:t>
          </a:r>
          <a:r>
            <a:rPr lang="it-IT" sz="3100" kern="1200" dirty="0" err="1"/>
            <a:t>SMEs</a:t>
          </a:r>
          <a:r>
            <a:rPr lang="it-IT" sz="3100" kern="1200" dirty="0"/>
            <a:t> to build up </a:t>
          </a:r>
          <a:r>
            <a:rPr lang="it-IT" sz="3100" kern="1200" dirty="0" err="1"/>
            <a:t>SMEs</a:t>
          </a:r>
          <a:r>
            <a:rPr lang="it-IT" sz="3100" kern="1200" dirty="0"/>
            <a:t> partnerships</a:t>
          </a:r>
        </a:p>
      </dsp:txBody>
      <dsp:txXfrm rot="5400000">
        <a:off x="1064" y="812799"/>
        <a:ext cx="2762671" cy="2438400"/>
      </dsp:txXfrm>
    </dsp:sp>
    <dsp:sp modelId="{7C451265-5A04-4099-BBD8-55833D9581D7}">
      <dsp:nvSpPr>
        <dsp:cNvPr id="0" name=""/>
        <dsp:cNvSpPr/>
      </dsp:nvSpPr>
      <dsp:spPr>
        <a:xfrm rot="16200000">
          <a:off x="2320269" y="650664"/>
          <a:ext cx="4064000" cy="2762671"/>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5758" bIns="0" numCol="1" spcCol="1270" anchor="ctr" anchorCtr="0">
          <a:noAutofit/>
        </a:bodyPr>
        <a:lstStyle/>
        <a:p>
          <a:pPr marL="0" lvl="0" indent="0" algn="ctr" defTabSz="1377950">
            <a:lnSpc>
              <a:spcPct val="90000"/>
            </a:lnSpc>
            <a:spcBef>
              <a:spcPct val="0"/>
            </a:spcBef>
            <a:spcAft>
              <a:spcPct val="35000"/>
            </a:spcAft>
            <a:buNone/>
          </a:pPr>
          <a:r>
            <a:rPr lang="it-IT" sz="3100" kern="1200" dirty="0"/>
            <a:t>CALL FOR </a:t>
          </a:r>
          <a:r>
            <a:rPr lang="it-IT" sz="3100" kern="1200" dirty="0" err="1"/>
            <a:t>SMEs</a:t>
          </a:r>
          <a:r>
            <a:rPr lang="it-IT" sz="3100" kern="1200" dirty="0"/>
            <a:t> PROJECTS &amp; </a:t>
          </a:r>
          <a:r>
            <a:rPr lang="it-IT" sz="3100" kern="1200" dirty="0" err="1"/>
            <a:t>selection</a:t>
          </a:r>
          <a:endParaRPr lang="it-IT" sz="3100" kern="1200" dirty="0"/>
        </a:p>
        <a:p>
          <a:pPr marL="0" lvl="0" indent="0" algn="ctr" defTabSz="1377950">
            <a:lnSpc>
              <a:spcPct val="90000"/>
            </a:lnSpc>
            <a:spcBef>
              <a:spcPct val="0"/>
            </a:spcBef>
            <a:spcAft>
              <a:spcPct val="35000"/>
            </a:spcAft>
            <a:buNone/>
          </a:pPr>
          <a:endParaRPr lang="it-IT" sz="3100" kern="1200" dirty="0"/>
        </a:p>
      </dsp:txBody>
      <dsp:txXfrm rot="5400000">
        <a:off x="2970934" y="812799"/>
        <a:ext cx="2762671" cy="2438400"/>
      </dsp:txXfrm>
    </dsp:sp>
    <dsp:sp modelId="{11B7C6F6-90AF-4EA5-B9A4-58E2E4CDD660}">
      <dsp:nvSpPr>
        <dsp:cNvPr id="0" name=""/>
        <dsp:cNvSpPr/>
      </dsp:nvSpPr>
      <dsp:spPr>
        <a:xfrm rot="16200000">
          <a:off x="5290140" y="650664"/>
          <a:ext cx="4064000" cy="2762671"/>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5758" bIns="0" numCol="1" spcCol="1270" anchor="ctr" anchorCtr="0">
          <a:noAutofit/>
        </a:bodyPr>
        <a:lstStyle/>
        <a:p>
          <a:pPr marL="0" lvl="0" indent="0" algn="ctr" defTabSz="1377950">
            <a:lnSpc>
              <a:spcPct val="90000"/>
            </a:lnSpc>
            <a:spcBef>
              <a:spcPct val="0"/>
            </a:spcBef>
            <a:spcAft>
              <a:spcPct val="35000"/>
            </a:spcAft>
            <a:buNone/>
          </a:pPr>
          <a:r>
            <a:rPr lang="it-IT" sz="3100" kern="1200" dirty="0"/>
            <a:t>MONITORING, ASSISTANCE &amp; </a:t>
          </a:r>
          <a:r>
            <a:rPr lang="it-IT" sz="3100" kern="1200" dirty="0" err="1"/>
            <a:t>verification</a:t>
          </a:r>
          <a:endParaRPr lang="it-IT" sz="3100" kern="1200" dirty="0"/>
        </a:p>
      </dsp:txBody>
      <dsp:txXfrm rot="5400000">
        <a:off x="5940805" y="812799"/>
        <a:ext cx="2762671" cy="24384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8CAD9-05BC-4328-81C2-621A0AB23C6D}">
      <dsp:nvSpPr>
        <dsp:cNvPr id="0" name=""/>
        <dsp:cNvSpPr/>
      </dsp:nvSpPr>
      <dsp:spPr>
        <a:xfrm>
          <a:off x="0" y="0"/>
          <a:ext cx="4064000" cy="4064000"/>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C2DFF4-9F0B-4249-BB12-D20204FCD919}">
      <dsp:nvSpPr>
        <dsp:cNvPr id="0" name=""/>
        <dsp:cNvSpPr/>
      </dsp:nvSpPr>
      <dsp:spPr>
        <a:xfrm>
          <a:off x="2032000" y="0"/>
          <a:ext cx="6672539" cy="406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rgbClr val="0070C0"/>
              </a:solidFill>
            </a:rPr>
            <a:t>MAX. 25% MAGMT. MIN. 75% SMES SUPPORT</a:t>
          </a:r>
        </a:p>
      </dsp:txBody>
      <dsp:txXfrm>
        <a:off x="2032000" y="0"/>
        <a:ext cx="6672539" cy="863599"/>
      </dsp:txXfrm>
    </dsp:sp>
    <dsp:sp modelId="{936138AF-50A5-46C6-926E-22D7A71E2658}">
      <dsp:nvSpPr>
        <dsp:cNvPr id="0" name=""/>
        <dsp:cNvSpPr/>
      </dsp:nvSpPr>
      <dsp:spPr>
        <a:xfrm>
          <a:off x="533399" y="863599"/>
          <a:ext cx="2997200" cy="2997200"/>
        </a:xfrm>
        <a:prstGeom prst="pie">
          <a:avLst>
            <a:gd name="adj1" fmla="val 5400000"/>
            <a:gd name="adj2" fmla="val 1620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6F46A-7A00-4044-9D88-D7F965718BE5}">
      <dsp:nvSpPr>
        <dsp:cNvPr id="0" name=""/>
        <dsp:cNvSpPr/>
      </dsp:nvSpPr>
      <dsp:spPr>
        <a:xfrm>
          <a:off x="2032000" y="863599"/>
          <a:ext cx="6672539" cy="2997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rgbClr val="0070C0"/>
              </a:solidFill>
            </a:rPr>
            <a:t>LP MAY HAVE BIGGER SHARE OF MANAGEMENT</a:t>
          </a:r>
        </a:p>
      </dsp:txBody>
      <dsp:txXfrm>
        <a:off x="2032000" y="863599"/>
        <a:ext cx="6672539" cy="863600"/>
      </dsp:txXfrm>
    </dsp:sp>
    <dsp:sp modelId="{3935D15D-D273-4A43-A293-66E5ED91B6B9}">
      <dsp:nvSpPr>
        <dsp:cNvPr id="0" name=""/>
        <dsp:cNvSpPr/>
      </dsp:nvSpPr>
      <dsp:spPr>
        <a:xfrm>
          <a:off x="1066800" y="1727200"/>
          <a:ext cx="1930400" cy="1930400"/>
        </a:xfrm>
        <a:prstGeom prst="pie">
          <a:avLst>
            <a:gd name="adj1" fmla="val 5400000"/>
            <a:gd name="adj2" fmla="val 1620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9E2D67-9FD0-488C-9C10-ED58496D0459}">
      <dsp:nvSpPr>
        <dsp:cNvPr id="0" name=""/>
        <dsp:cNvSpPr/>
      </dsp:nvSpPr>
      <dsp:spPr>
        <a:xfrm>
          <a:off x="2032000" y="1727200"/>
          <a:ext cx="6672539" cy="19304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rgbClr val="0070C0"/>
              </a:solidFill>
            </a:rPr>
            <a:t>OUT OF 75% SMES SUPPORT: E.G. 50% BEING GRANTS</a:t>
          </a:r>
        </a:p>
      </dsp:txBody>
      <dsp:txXfrm>
        <a:off x="2032000" y="1727200"/>
        <a:ext cx="6672539" cy="863600"/>
      </dsp:txXfrm>
    </dsp:sp>
    <dsp:sp modelId="{18C307CC-900A-4748-BBAE-C7C80EC6EC8C}">
      <dsp:nvSpPr>
        <dsp:cNvPr id="0" name=""/>
        <dsp:cNvSpPr/>
      </dsp:nvSpPr>
      <dsp:spPr>
        <a:xfrm>
          <a:off x="1600200" y="2590800"/>
          <a:ext cx="863600" cy="863600"/>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F06DA-E277-40B7-8E6F-D29488FB2275}">
      <dsp:nvSpPr>
        <dsp:cNvPr id="0" name=""/>
        <dsp:cNvSpPr/>
      </dsp:nvSpPr>
      <dsp:spPr>
        <a:xfrm>
          <a:off x="2032000" y="2590800"/>
          <a:ext cx="6672539" cy="863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rgbClr val="0070C0"/>
              </a:solidFill>
            </a:rPr>
            <a:t>25% OTHER SUPPORT TO </a:t>
          </a:r>
          <a:r>
            <a:rPr lang="it-IT" sz="2800" b="1" kern="1200" dirty="0" err="1">
              <a:solidFill>
                <a:srgbClr val="0070C0"/>
              </a:solidFill>
            </a:rPr>
            <a:t>SMEs</a:t>
          </a:r>
          <a:endParaRPr lang="it-IT" sz="2800" b="1" kern="1200" dirty="0">
            <a:solidFill>
              <a:srgbClr val="0070C0"/>
            </a:solidFill>
          </a:endParaRPr>
        </a:p>
      </dsp:txBody>
      <dsp:txXfrm>
        <a:off x="2032000" y="2590800"/>
        <a:ext cx="6672539" cy="8636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61841-F656-4D23-8A51-C977C8467E41}">
      <dsp:nvSpPr>
        <dsp:cNvPr id="0" name=""/>
        <dsp:cNvSpPr/>
      </dsp:nvSpPr>
      <dsp:spPr>
        <a:xfrm>
          <a:off x="0" y="221447"/>
          <a:ext cx="1419431" cy="8516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25% </a:t>
          </a:r>
        </a:p>
      </dsp:txBody>
      <dsp:txXfrm>
        <a:off x="0" y="221447"/>
        <a:ext cx="1419431" cy="851658"/>
      </dsp:txXfrm>
    </dsp:sp>
    <dsp:sp modelId="{D2782435-1C24-47CD-9187-27E987AC4E28}">
      <dsp:nvSpPr>
        <dsp:cNvPr id="0" name=""/>
        <dsp:cNvSpPr/>
      </dsp:nvSpPr>
      <dsp:spPr>
        <a:xfrm>
          <a:off x="0" y="1215048"/>
          <a:ext cx="1419431" cy="85165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MGMT. COSTS</a:t>
          </a:r>
        </a:p>
      </dsp:txBody>
      <dsp:txXfrm>
        <a:off x="0" y="1215048"/>
        <a:ext cx="1419431" cy="851658"/>
      </dsp:txXfrm>
    </dsp:sp>
    <dsp:sp modelId="{EA17C06D-B3B7-4454-A7CB-C7B2029A184B}">
      <dsp:nvSpPr>
        <dsp:cNvPr id="0" name=""/>
        <dsp:cNvSpPr/>
      </dsp:nvSpPr>
      <dsp:spPr>
        <a:xfrm>
          <a:off x="0" y="2208650"/>
          <a:ext cx="1419431" cy="85165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FLAT RATES Staff / T&amp;A / O&amp;A</a:t>
          </a:r>
        </a:p>
      </dsp:txBody>
      <dsp:txXfrm>
        <a:off x="0" y="2208650"/>
        <a:ext cx="1419431" cy="851658"/>
      </dsp:txXfrm>
    </dsp:sp>
    <dsp:sp modelId="{235A82FD-CB54-419D-A3D9-4A2471A50BDD}">
      <dsp:nvSpPr>
        <dsp:cNvPr id="0" name=""/>
        <dsp:cNvSpPr/>
      </dsp:nvSpPr>
      <dsp:spPr>
        <a:xfrm>
          <a:off x="0" y="3202252"/>
          <a:ext cx="1419431" cy="85165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err="1"/>
            <a:t>Possible</a:t>
          </a:r>
          <a:r>
            <a:rPr lang="it-IT" sz="1700" kern="1200" dirty="0"/>
            <a:t> E.E.&amp;S</a:t>
          </a:r>
        </a:p>
      </dsp:txBody>
      <dsp:txXfrm>
        <a:off x="0" y="3202252"/>
        <a:ext cx="1419431" cy="85165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1DB9E-652C-4285-85E4-9E932AC4F74B}">
      <dsp:nvSpPr>
        <dsp:cNvPr id="0" name=""/>
        <dsp:cNvSpPr/>
      </dsp:nvSpPr>
      <dsp:spPr>
        <a:xfrm>
          <a:off x="788765" y="1431"/>
          <a:ext cx="1602633" cy="9615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75%</a:t>
          </a:r>
        </a:p>
      </dsp:txBody>
      <dsp:txXfrm>
        <a:off x="788765" y="1431"/>
        <a:ext cx="1602633" cy="961579"/>
      </dsp:txXfrm>
    </dsp:sp>
    <dsp:sp modelId="{6B2797A2-71F5-44E0-8717-8AD61360306B}">
      <dsp:nvSpPr>
        <dsp:cNvPr id="0" name=""/>
        <dsp:cNvSpPr/>
      </dsp:nvSpPr>
      <dsp:spPr>
        <a:xfrm>
          <a:off x="2551662" y="1431"/>
          <a:ext cx="1602633" cy="961579"/>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E.E.&amp; S. to </a:t>
          </a:r>
          <a:r>
            <a:rPr lang="it-IT" sz="1900" kern="1200" dirty="0" err="1"/>
            <a:t>SMEs</a:t>
          </a:r>
          <a:r>
            <a:rPr lang="it-IT" sz="1900" kern="1200" dirty="0"/>
            <a:t> OF WHICH:</a:t>
          </a:r>
        </a:p>
      </dsp:txBody>
      <dsp:txXfrm>
        <a:off x="2551662" y="1431"/>
        <a:ext cx="1602633" cy="961579"/>
      </dsp:txXfrm>
    </dsp:sp>
    <dsp:sp modelId="{539A1365-EB05-4029-A3FE-FDCE9774DEFE}">
      <dsp:nvSpPr>
        <dsp:cNvPr id="0" name=""/>
        <dsp:cNvSpPr/>
      </dsp:nvSpPr>
      <dsp:spPr>
        <a:xfrm>
          <a:off x="788765" y="1123275"/>
          <a:ext cx="1602633" cy="961579"/>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50%</a:t>
          </a:r>
        </a:p>
      </dsp:txBody>
      <dsp:txXfrm>
        <a:off x="788765" y="1123275"/>
        <a:ext cx="1602633" cy="961579"/>
      </dsp:txXfrm>
    </dsp:sp>
    <dsp:sp modelId="{A9BC9007-8A87-4E42-9779-CC4D9F19CDAE}">
      <dsp:nvSpPr>
        <dsp:cNvPr id="0" name=""/>
        <dsp:cNvSpPr/>
      </dsp:nvSpPr>
      <dsp:spPr>
        <a:xfrm>
          <a:off x="2551662" y="1123275"/>
          <a:ext cx="1602633" cy="961579"/>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E.E.&amp; S. GRANTS</a:t>
          </a:r>
        </a:p>
      </dsp:txBody>
      <dsp:txXfrm>
        <a:off x="2551662" y="1123275"/>
        <a:ext cx="1602633" cy="961579"/>
      </dsp:txXfrm>
    </dsp:sp>
    <dsp:sp modelId="{3A2D5271-4D3A-4BF4-B223-02C93601FA9F}">
      <dsp:nvSpPr>
        <dsp:cNvPr id="0" name=""/>
        <dsp:cNvSpPr/>
      </dsp:nvSpPr>
      <dsp:spPr>
        <a:xfrm>
          <a:off x="788765" y="2245118"/>
          <a:ext cx="1602633" cy="961579"/>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25%</a:t>
          </a:r>
        </a:p>
      </dsp:txBody>
      <dsp:txXfrm>
        <a:off x="788765" y="2245118"/>
        <a:ext cx="1602633" cy="961579"/>
      </dsp:txXfrm>
    </dsp:sp>
    <dsp:sp modelId="{2B844C8A-F306-4425-A04C-7C77C94C8F2B}">
      <dsp:nvSpPr>
        <dsp:cNvPr id="0" name=""/>
        <dsp:cNvSpPr/>
      </dsp:nvSpPr>
      <dsp:spPr>
        <a:xfrm>
          <a:off x="2551662" y="2245118"/>
          <a:ext cx="1602633" cy="96157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E.E.&amp; S. support</a:t>
          </a:r>
        </a:p>
      </dsp:txBody>
      <dsp:txXfrm>
        <a:off x="2551662" y="2245118"/>
        <a:ext cx="1602633" cy="96157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5B9D3-C6EA-4BE8-8143-C42D4DF9ED17}">
      <dsp:nvSpPr>
        <dsp:cNvPr id="0" name=""/>
        <dsp:cNvSpPr/>
      </dsp:nvSpPr>
      <dsp:spPr>
        <a:xfrm>
          <a:off x="490993" y="0"/>
          <a:ext cx="5564587" cy="435357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7FD23-A169-4BE1-8294-741FAC0B1126}">
      <dsp:nvSpPr>
        <dsp:cNvPr id="0" name=""/>
        <dsp:cNvSpPr/>
      </dsp:nvSpPr>
      <dsp:spPr>
        <a:xfrm>
          <a:off x="7032" y="1306072"/>
          <a:ext cx="2107178" cy="174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Total </a:t>
          </a:r>
          <a:r>
            <a:rPr lang="it-IT" sz="3000" kern="1200" dirty="0" err="1"/>
            <a:t>grants</a:t>
          </a:r>
          <a:r>
            <a:rPr lang="it-IT" sz="3000" kern="1200" dirty="0"/>
            <a:t> budget</a:t>
          </a:r>
        </a:p>
      </dsp:txBody>
      <dsp:txXfrm>
        <a:off x="92042" y="1391082"/>
        <a:ext cx="1937158" cy="1571410"/>
      </dsp:txXfrm>
    </dsp:sp>
    <dsp:sp modelId="{371FB8EA-16A5-4C30-84B6-63F10E6F27BC}">
      <dsp:nvSpPr>
        <dsp:cNvPr id="0" name=""/>
        <dsp:cNvSpPr/>
      </dsp:nvSpPr>
      <dsp:spPr>
        <a:xfrm>
          <a:off x="2219697" y="1306072"/>
          <a:ext cx="2107178" cy="17414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err="1"/>
            <a:t>Divided</a:t>
          </a:r>
          <a:r>
            <a:rPr lang="it-IT" sz="3000" kern="1200" dirty="0"/>
            <a:t> / 20 (min no. </a:t>
          </a:r>
          <a:r>
            <a:rPr lang="it-IT" sz="3000" kern="1200" dirty="0" err="1"/>
            <a:t>Exp</a:t>
          </a:r>
          <a:r>
            <a:rPr lang="it-IT" sz="3000" kern="1200" dirty="0"/>
            <a:t>.	)</a:t>
          </a:r>
        </a:p>
      </dsp:txBody>
      <dsp:txXfrm>
        <a:off x="2304707" y="1391082"/>
        <a:ext cx="1937158" cy="1571410"/>
      </dsp:txXfrm>
    </dsp:sp>
    <dsp:sp modelId="{BF287250-B242-407B-9D9F-A49D31A6CEC9}">
      <dsp:nvSpPr>
        <dsp:cNvPr id="0" name=""/>
        <dsp:cNvSpPr/>
      </dsp:nvSpPr>
      <dsp:spPr>
        <a:xfrm>
          <a:off x="4432363" y="1306072"/>
          <a:ext cx="2107178" cy="17414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Max. </a:t>
          </a:r>
          <a:r>
            <a:rPr lang="it-IT" sz="3000" kern="1200" dirty="0" err="1"/>
            <a:t>grant</a:t>
          </a:r>
          <a:r>
            <a:rPr lang="it-IT" sz="3000" kern="1200" dirty="0"/>
            <a:t> </a:t>
          </a:r>
          <a:r>
            <a:rPr lang="it-IT" sz="3000" kern="1200" dirty="0" err="1"/>
            <a:t>value</a:t>
          </a:r>
          <a:r>
            <a:rPr lang="it-IT" sz="3000" kern="1200" dirty="0"/>
            <a:t> 78.000 €</a:t>
          </a:r>
        </a:p>
      </dsp:txBody>
      <dsp:txXfrm>
        <a:off x="4517373" y="1391082"/>
        <a:ext cx="1937158" cy="157141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05911-417B-4E67-8266-F87438D2B4DC}">
      <dsp:nvSpPr>
        <dsp:cNvPr id="0" name=""/>
        <dsp:cNvSpPr/>
      </dsp:nvSpPr>
      <dsp:spPr>
        <a:xfrm>
          <a:off x="1357464" y="706141"/>
          <a:ext cx="281202" cy="91440"/>
        </a:xfrm>
        <a:custGeom>
          <a:avLst/>
          <a:gdLst/>
          <a:ahLst/>
          <a:cxnLst/>
          <a:rect l="0" t="0" r="0" b="0"/>
          <a:pathLst>
            <a:path>
              <a:moveTo>
                <a:pt x="0" y="45720"/>
              </a:moveTo>
              <a:lnTo>
                <a:pt x="28120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490270" y="750302"/>
        <a:ext cx="15590" cy="3118"/>
      </dsp:txXfrm>
    </dsp:sp>
    <dsp:sp modelId="{DD6388B0-29B1-4776-94C0-25E87F2EEEA4}">
      <dsp:nvSpPr>
        <dsp:cNvPr id="0" name=""/>
        <dsp:cNvSpPr/>
      </dsp:nvSpPr>
      <dsp:spPr>
        <a:xfrm>
          <a:off x="3601" y="345162"/>
          <a:ext cx="1355663" cy="8133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t-IT" sz="2800" kern="1200" dirty="0"/>
            <a:t>SME</a:t>
          </a:r>
        </a:p>
      </dsp:txBody>
      <dsp:txXfrm>
        <a:off x="3601" y="345162"/>
        <a:ext cx="1355663" cy="813398"/>
      </dsp:txXfrm>
    </dsp:sp>
    <dsp:sp modelId="{E6AE08C8-3332-4F9F-8967-7C650672AE32}">
      <dsp:nvSpPr>
        <dsp:cNvPr id="0" name=""/>
        <dsp:cNvSpPr/>
      </dsp:nvSpPr>
      <dsp:spPr>
        <a:xfrm>
          <a:off x="3024930" y="706141"/>
          <a:ext cx="281202" cy="91440"/>
        </a:xfrm>
        <a:custGeom>
          <a:avLst/>
          <a:gdLst/>
          <a:ahLst/>
          <a:cxnLst/>
          <a:rect l="0" t="0" r="0" b="0"/>
          <a:pathLst>
            <a:path>
              <a:moveTo>
                <a:pt x="0" y="45720"/>
              </a:moveTo>
              <a:lnTo>
                <a:pt x="281202" y="45720"/>
              </a:lnTo>
            </a:path>
          </a:pathLst>
        </a:custGeom>
        <a:noFill/>
        <a:ln w="6350" cap="flat" cmpd="sng" algn="ctr">
          <a:solidFill>
            <a:schemeClr val="accent5">
              <a:hueOff val="-1689636"/>
              <a:satOff val="-4355"/>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157736" y="750302"/>
        <a:ext cx="15590" cy="3118"/>
      </dsp:txXfrm>
    </dsp:sp>
    <dsp:sp modelId="{A92A68C2-5CFE-4B15-809E-3D164AEE1562}">
      <dsp:nvSpPr>
        <dsp:cNvPr id="0" name=""/>
        <dsp:cNvSpPr/>
      </dsp:nvSpPr>
      <dsp:spPr>
        <a:xfrm>
          <a:off x="1671067" y="345162"/>
          <a:ext cx="1355663" cy="813398"/>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t-IT" sz="2800" kern="1200" dirty="0"/>
            <a:t>PP</a:t>
          </a:r>
        </a:p>
      </dsp:txBody>
      <dsp:txXfrm>
        <a:off x="1671067" y="345162"/>
        <a:ext cx="1355663" cy="813398"/>
      </dsp:txXfrm>
    </dsp:sp>
    <dsp:sp modelId="{73168DDD-DFB3-4D3D-BE52-C6890A4BE185}">
      <dsp:nvSpPr>
        <dsp:cNvPr id="0" name=""/>
        <dsp:cNvSpPr/>
      </dsp:nvSpPr>
      <dsp:spPr>
        <a:xfrm>
          <a:off x="681433" y="1156760"/>
          <a:ext cx="3334931" cy="281202"/>
        </a:xfrm>
        <a:custGeom>
          <a:avLst/>
          <a:gdLst/>
          <a:ahLst/>
          <a:cxnLst/>
          <a:rect l="0" t="0" r="0" b="0"/>
          <a:pathLst>
            <a:path>
              <a:moveTo>
                <a:pt x="3334931" y="0"/>
              </a:moveTo>
              <a:lnTo>
                <a:pt x="3334931" y="157701"/>
              </a:lnTo>
              <a:lnTo>
                <a:pt x="0" y="157701"/>
              </a:lnTo>
              <a:lnTo>
                <a:pt x="0" y="281202"/>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2265162" y="1295802"/>
        <a:ext cx="167473" cy="3118"/>
      </dsp:txXfrm>
    </dsp:sp>
    <dsp:sp modelId="{DDBE7DA3-00C3-4162-80E6-2D9CC4266361}">
      <dsp:nvSpPr>
        <dsp:cNvPr id="0" name=""/>
        <dsp:cNvSpPr/>
      </dsp:nvSpPr>
      <dsp:spPr>
        <a:xfrm>
          <a:off x="3338533" y="345162"/>
          <a:ext cx="1355663" cy="813398"/>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t-IT" sz="2800" kern="1200" dirty="0"/>
            <a:t>NC</a:t>
          </a:r>
        </a:p>
      </dsp:txBody>
      <dsp:txXfrm>
        <a:off x="3338533" y="345162"/>
        <a:ext cx="1355663" cy="813398"/>
      </dsp:txXfrm>
    </dsp:sp>
    <dsp:sp modelId="{B64AB2C0-A521-4DBE-8561-DF3D4CE1A8F2}">
      <dsp:nvSpPr>
        <dsp:cNvPr id="0" name=""/>
        <dsp:cNvSpPr/>
      </dsp:nvSpPr>
      <dsp:spPr>
        <a:xfrm>
          <a:off x="1357464" y="1831342"/>
          <a:ext cx="281202" cy="91440"/>
        </a:xfrm>
        <a:custGeom>
          <a:avLst/>
          <a:gdLst/>
          <a:ahLst/>
          <a:cxnLst/>
          <a:rect l="0" t="0" r="0" b="0"/>
          <a:pathLst>
            <a:path>
              <a:moveTo>
                <a:pt x="0" y="45720"/>
              </a:moveTo>
              <a:lnTo>
                <a:pt x="281202" y="45720"/>
              </a:lnTo>
            </a:path>
          </a:pathLst>
        </a:custGeom>
        <a:noFill/>
        <a:ln w="6350" cap="flat" cmpd="sng" algn="ctr">
          <a:solidFill>
            <a:schemeClr val="accent5">
              <a:hueOff val="-5068907"/>
              <a:satOff val="-13064"/>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1490270" y="1875503"/>
        <a:ext cx="15590" cy="3118"/>
      </dsp:txXfrm>
    </dsp:sp>
    <dsp:sp modelId="{854E356E-F64D-427E-AF4F-F8260B15229D}">
      <dsp:nvSpPr>
        <dsp:cNvPr id="0" name=""/>
        <dsp:cNvSpPr/>
      </dsp:nvSpPr>
      <dsp:spPr>
        <a:xfrm>
          <a:off x="3601" y="1470363"/>
          <a:ext cx="1355663" cy="813398"/>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t-IT" sz="2800" kern="1200" dirty="0"/>
            <a:t>LP</a:t>
          </a:r>
        </a:p>
      </dsp:txBody>
      <dsp:txXfrm>
        <a:off x="3601" y="1470363"/>
        <a:ext cx="1355663" cy="813398"/>
      </dsp:txXfrm>
    </dsp:sp>
    <dsp:sp modelId="{17331057-64FB-426D-83C9-EA22A536C047}">
      <dsp:nvSpPr>
        <dsp:cNvPr id="0" name=""/>
        <dsp:cNvSpPr/>
      </dsp:nvSpPr>
      <dsp:spPr>
        <a:xfrm>
          <a:off x="3024930" y="1831342"/>
          <a:ext cx="281202" cy="91440"/>
        </a:xfrm>
        <a:custGeom>
          <a:avLst/>
          <a:gdLst/>
          <a:ahLst/>
          <a:cxnLst/>
          <a:rect l="0" t="0" r="0" b="0"/>
          <a:pathLst>
            <a:path>
              <a:moveTo>
                <a:pt x="0" y="45720"/>
              </a:moveTo>
              <a:lnTo>
                <a:pt x="281202"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157736" y="1875503"/>
        <a:ext cx="15590" cy="3118"/>
      </dsp:txXfrm>
    </dsp:sp>
    <dsp:sp modelId="{77B0F023-4C29-4BE1-9299-D272C3443A53}">
      <dsp:nvSpPr>
        <dsp:cNvPr id="0" name=""/>
        <dsp:cNvSpPr/>
      </dsp:nvSpPr>
      <dsp:spPr>
        <a:xfrm>
          <a:off x="1671067" y="1470363"/>
          <a:ext cx="1355663" cy="813398"/>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t-IT" sz="2800" kern="1200" dirty="0"/>
            <a:t>MA</a:t>
          </a:r>
        </a:p>
      </dsp:txBody>
      <dsp:txXfrm>
        <a:off x="1671067" y="1470363"/>
        <a:ext cx="1355663" cy="813398"/>
      </dsp:txXfrm>
    </dsp:sp>
    <dsp:sp modelId="{2AF33FB8-9BEA-4863-B227-2C73CCE941B5}">
      <dsp:nvSpPr>
        <dsp:cNvPr id="0" name=""/>
        <dsp:cNvSpPr/>
      </dsp:nvSpPr>
      <dsp:spPr>
        <a:xfrm>
          <a:off x="3338533" y="1470363"/>
          <a:ext cx="1355663" cy="81339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it-IT" sz="2800" kern="1200" dirty="0"/>
            <a:t>EC</a:t>
          </a:r>
        </a:p>
      </dsp:txBody>
      <dsp:txXfrm>
        <a:off x="3338533" y="1470363"/>
        <a:ext cx="1355663" cy="81339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47509-180C-4E98-8F89-94EBF6572B3E}">
      <dsp:nvSpPr>
        <dsp:cNvPr id="0" name=""/>
        <dsp:cNvSpPr/>
      </dsp:nvSpPr>
      <dsp:spPr>
        <a:xfrm rot="16200000">
          <a:off x="-649601" y="650664"/>
          <a:ext cx="4064000" cy="2762671"/>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0836" bIns="0" numCol="1" spcCol="1270" anchor="ctr" anchorCtr="0">
          <a:noAutofit/>
        </a:bodyPr>
        <a:lstStyle/>
        <a:p>
          <a:pPr marL="0" lvl="0" indent="0" algn="ctr" defTabSz="1200150">
            <a:lnSpc>
              <a:spcPct val="90000"/>
            </a:lnSpc>
            <a:spcBef>
              <a:spcPct val="0"/>
            </a:spcBef>
            <a:spcAft>
              <a:spcPct val="35000"/>
            </a:spcAft>
            <a:buNone/>
          </a:pPr>
          <a:r>
            <a:rPr lang="it-IT" sz="2700" kern="1200" dirty="0"/>
            <a:t>PUBLIC PROCUREMENT </a:t>
          </a:r>
        </a:p>
        <a:p>
          <a:pPr marL="0" lvl="0" indent="0" algn="ctr" defTabSz="1200150">
            <a:lnSpc>
              <a:spcPct val="90000"/>
            </a:lnSpc>
            <a:spcBef>
              <a:spcPct val="0"/>
            </a:spcBef>
            <a:spcAft>
              <a:spcPct val="35000"/>
            </a:spcAft>
            <a:buNone/>
          </a:pPr>
          <a:r>
            <a:rPr lang="it-IT" sz="2700" kern="1200" dirty="0"/>
            <a:t>for set of services (</a:t>
          </a:r>
          <a:r>
            <a:rPr lang="it-IT" sz="2700" kern="1200" dirty="0" err="1"/>
            <a:t>needed</a:t>
          </a:r>
          <a:r>
            <a:rPr lang="it-IT" sz="2700" kern="1200" dirty="0"/>
            <a:t> tools </a:t>
          </a:r>
          <a:r>
            <a:rPr lang="it-IT" sz="2700" kern="1200" dirty="0" err="1"/>
            <a:t>possible</a:t>
          </a:r>
          <a:r>
            <a:rPr lang="it-IT" sz="2700" kern="1200" dirty="0"/>
            <a:t>)</a:t>
          </a:r>
        </a:p>
      </dsp:txBody>
      <dsp:txXfrm rot="5400000">
        <a:off x="1064" y="812799"/>
        <a:ext cx="2762671" cy="2438400"/>
      </dsp:txXfrm>
    </dsp:sp>
    <dsp:sp modelId="{7C451265-5A04-4099-BBD8-55833D9581D7}">
      <dsp:nvSpPr>
        <dsp:cNvPr id="0" name=""/>
        <dsp:cNvSpPr/>
      </dsp:nvSpPr>
      <dsp:spPr>
        <a:xfrm rot="16200000">
          <a:off x="2320269" y="650664"/>
          <a:ext cx="4064000" cy="2762671"/>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0836" bIns="0" numCol="1" spcCol="1270" anchor="ctr" anchorCtr="0">
          <a:noAutofit/>
        </a:bodyPr>
        <a:lstStyle/>
        <a:p>
          <a:pPr marL="0" lvl="0" indent="0" algn="ctr" defTabSz="1200150">
            <a:lnSpc>
              <a:spcPct val="90000"/>
            </a:lnSpc>
            <a:spcBef>
              <a:spcPct val="0"/>
            </a:spcBef>
            <a:spcAft>
              <a:spcPct val="35000"/>
            </a:spcAft>
            <a:buNone/>
          </a:pPr>
          <a:r>
            <a:rPr lang="it-IT" sz="2700" kern="1200" dirty="0"/>
            <a:t>SUPPORT TO </a:t>
          </a:r>
          <a:r>
            <a:rPr lang="it-IT" sz="2700" kern="1200" dirty="0" err="1"/>
            <a:t>SMEs</a:t>
          </a:r>
          <a:r>
            <a:rPr lang="it-IT" sz="2700" kern="1200" dirty="0"/>
            <a:t> to build up </a:t>
          </a:r>
          <a:r>
            <a:rPr lang="it-IT" sz="2700" kern="1200" dirty="0" err="1"/>
            <a:t>SMEs</a:t>
          </a:r>
          <a:r>
            <a:rPr lang="it-IT" sz="2700" kern="1200" dirty="0"/>
            <a:t> partnerships</a:t>
          </a:r>
        </a:p>
      </dsp:txBody>
      <dsp:txXfrm rot="5400000">
        <a:off x="2970934" y="812799"/>
        <a:ext cx="2762671" cy="2438400"/>
      </dsp:txXfrm>
    </dsp:sp>
    <dsp:sp modelId="{11B7C6F6-90AF-4EA5-B9A4-58E2E4CDD660}">
      <dsp:nvSpPr>
        <dsp:cNvPr id="0" name=""/>
        <dsp:cNvSpPr/>
      </dsp:nvSpPr>
      <dsp:spPr>
        <a:xfrm rot="16200000">
          <a:off x="5290140" y="650664"/>
          <a:ext cx="4064000" cy="2762671"/>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0836" bIns="0" numCol="1" spcCol="1270" anchor="ctr" anchorCtr="0">
          <a:noAutofit/>
        </a:bodyPr>
        <a:lstStyle/>
        <a:p>
          <a:pPr marL="0" lvl="0" indent="0" algn="ctr" defTabSz="1200150">
            <a:lnSpc>
              <a:spcPct val="90000"/>
            </a:lnSpc>
            <a:spcBef>
              <a:spcPct val="0"/>
            </a:spcBef>
            <a:spcAft>
              <a:spcPct val="35000"/>
            </a:spcAft>
            <a:buNone/>
          </a:pPr>
          <a:r>
            <a:rPr lang="it-IT" sz="2700" kern="1200" dirty="0"/>
            <a:t>CALL FOR </a:t>
          </a:r>
          <a:r>
            <a:rPr lang="it-IT" sz="2700" kern="1200" dirty="0" err="1"/>
            <a:t>SMEs</a:t>
          </a:r>
          <a:r>
            <a:rPr lang="it-IT" sz="2700" kern="1200" dirty="0"/>
            <a:t> PARTNERSHIPS</a:t>
          </a:r>
        </a:p>
        <a:p>
          <a:pPr marL="0" lvl="0" indent="0" algn="ctr" defTabSz="1200150">
            <a:lnSpc>
              <a:spcPct val="90000"/>
            </a:lnSpc>
            <a:spcBef>
              <a:spcPct val="0"/>
            </a:spcBef>
            <a:spcAft>
              <a:spcPct val="35000"/>
            </a:spcAft>
            <a:buNone/>
          </a:pPr>
          <a:r>
            <a:rPr lang="it-IT" sz="2700" kern="1200" dirty="0" err="1"/>
            <a:t>who</a:t>
          </a:r>
          <a:r>
            <a:rPr lang="it-IT" sz="2700" kern="1200" dirty="0"/>
            <a:t> </a:t>
          </a:r>
          <a:r>
            <a:rPr lang="it-IT" sz="2700" kern="1200" dirty="0" err="1"/>
            <a:t>applies</a:t>
          </a:r>
          <a:r>
            <a:rPr lang="it-IT" sz="2700" kern="1200" dirty="0"/>
            <a:t> to </a:t>
          </a:r>
          <a:r>
            <a:rPr lang="it-IT" sz="2700" kern="1200" dirty="0" err="1"/>
            <a:t>receive</a:t>
          </a:r>
          <a:r>
            <a:rPr lang="it-IT" sz="2700" kern="1200" dirty="0"/>
            <a:t> services</a:t>
          </a:r>
        </a:p>
      </dsp:txBody>
      <dsp:txXfrm rot="5400000">
        <a:off x="5940805" y="812799"/>
        <a:ext cx="2762671" cy="243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C1E1B-D6D9-499D-A941-ABF1218F26CA}">
      <dsp:nvSpPr>
        <dsp:cNvPr id="0" name=""/>
        <dsp:cNvSpPr/>
      </dsp:nvSpPr>
      <dsp:spPr>
        <a:xfrm>
          <a:off x="1072128" y="1436"/>
          <a:ext cx="3123943" cy="18743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INITIAL </a:t>
          </a:r>
          <a:r>
            <a:rPr lang="it-IT" sz="3600" kern="1200" dirty="0" err="1"/>
            <a:t>SMEs</a:t>
          </a:r>
          <a:r>
            <a:rPr lang="it-IT" sz="3600" kern="1200" dirty="0"/>
            <a:t> NEEDS ANALYSIS</a:t>
          </a:r>
        </a:p>
      </dsp:txBody>
      <dsp:txXfrm>
        <a:off x="1072128" y="1436"/>
        <a:ext cx="3123943" cy="1874366"/>
      </dsp:txXfrm>
    </dsp:sp>
    <dsp:sp modelId="{5292E691-4E36-40F7-9522-07B01C43BAC1}">
      <dsp:nvSpPr>
        <dsp:cNvPr id="0" name=""/>
        <dsp:cNvSpPr/>
      </dsp:nvSpPr>
      <dsp:spPr>
        <a:xfrm>
          <a:off x="4508466" y="1436"/>
          <a:ext cx="3123943" cy="1874366"/>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FLEXIBLE SET OF SERVICES: REALITY CHECK</a:t>
          </a:r>
        </a:p>
      </dsp:txBody>
      <dsp:txXfrm>
        <a:off x="4508466" y="1436"/>
        <a:ext cx="3123943" cy="1874366"/>
      </dsp:txXfrm>
    </dsp:sp>
    <dsp:sp modelId="{B921C0D9-06F4-4066-A39A-A6EB5A50CA75}">
      <dsp:nvSpPr>
        <dsp:cNvPr id="0" name=""/>
        <dsp:cNvSpPr/>
      </dsp:nvSpPr>
      <dsp:spPr>
        <a:xfrm>
          <a:off x="1072128" y="2188197"/>
          <a:ext cx="3123943" cy="1874366"/>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a:t>CAPACITY TO DELIVER TO IT &amp; HR SMES</a:t>
          </a:r>
        </a:p>
      </dsp:txBody>
      <dsp:txXfrm>
        <a:off x="1072128" y="2188197"/>
        <a:ext cx="3123943" cy="1874366"/>
      </dsp:txXfrm>
    </dsp:sp>
    <dsp:sp modelId="{14442647-084C-4CE4-BF59-F1854630D361}">
      <dsp:nvSpPr>
        <dsp:cNvPr id="0" name=""/>
        <dsp:cNvSpPr/>
      </dsp:nvSpPr>
      <dsp:spPr>
        <a:xfrm>
          <a:off x="4508466" y="2188197"/>
          <a:ext cx="3123943" cy="187436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kern="1200" dirty="0" err="1"/>
            <a:t>SMEs</a:t>
          </a:r>
          <a:r>
            <a:rPr lang="it-IT" sz="3600" kern="1200" dirty="0"/>
            <a:t> SHALL CONFIRM DELIVERY</a:t>
          </a:r>
        </a:p>
      </dsp:txBody>
      <dsp:txXfrm>
        <a:off x="4508466" y="2188197"/>
        <a:ext cx="3123943" cy="187436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8CAD9-05BC-4328-81C2-621A0AB23C6D}">
      <dsp:nvSpPr>
        <dsp:cNvPr id="0" name=""/>
        <dsp:cNvSpPr/>
      </dsp:nvSpPr>
      <dsp:spPr>
        <a:xfrm>
          <a:off x="0" y="0"/>
          <a:ext cx="4064000" cy="4064000"/>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C2DFF4-9F0B-4249-BB12-D20204FCD919}">
      <dsp:nvSpPr>
        <dsp:cNvPr id="0" name=""/>
        <dsp:cNvSpPr/>
      </dsp:nvSpPr>
      <dsp:spPr>
        <a:xfrm>
          <a:off x="2032000" y="0"/>
          <a:ext cx="6672539" cy="406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rgbClr val="0070C0"/>
              </a:solidFill>
            </a:rPr>
            <a:t>MAX. 25% MAGMT. MIN. 75% SMES SUPPORT</a:t>
          </a:r>
        </a:p>
      </dsp:txBody>
      <dsp:txXfrm>
        <a:off x="2032000" y="0"/>
        <a:ext cx="6672539" cy="863599"/>
      </dsp:txXfrm>
    </dsp:sp>
    <dsp:sp modelId="{936138AF-50A5-46C6-926E-22D7A71E2658}">
      <dsp:nvSpPr>
        <dsp:cNvPr id="0" name=""/>
        <dsp:cNvSpPr/>
      </dsp:nvSpPr>
      <dsp:spPr>
        <a:xfrm>
          <a:off x="533399" y="863599"/>
          <a:ext cx="2997200" cy="2997200"/>
        </a:xfrm>
        <a:prstGeom prst="pie">
          <a:avLst>
            <a:gd name="adj1" fmla="val 5400000"/>
            <a:gd name="adj2" fmla="val 1620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6F46A-7A00-4044-9D88-D7F965718BE5}">
      <dsp:nvSpPr>
        <dsp:cNvPr id="0" name=""/>
        <dsp:cNvSpPr/>
      </dsp:nvSpPr>
      <dsp:spPr>
        <a:xfrm>
          <a:off x="2032000" y="863599"/>
          <a:ext cx="6672539" cy="2997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rgbClr val="0070C0"/>
              </a:solidFill>
            </a:rPr>
            <a:t>LP MAY HAVE BIGGER SHARE OF MANAGEMENT</a:t>
          </a:r>
        </a:p>
      </dsp:txBody>
      <dsp:txXfrm>
        <a:off x="2032000" y="863599"/>
        <a:ext cx="6672539" cy="863600"/>
      </dsp:txXfrm>
    </dsp:sp>
    <dsp:sp modelId="{3935D15D-D273-4A43-A293-66E5ED91B6B9}">
      <dsp:nvSpPr>
        <dsp:cNvPr id="0" name=""/>
        <dsp:cNvSpPr/>
      </dsp:nvSpPr>
      <dsp:spPr>
        <a:xfrm>
          <a:off x="1066800" y="1727200"/>
          <a:ext cx="1930400" cy="1930400"/>
        </a:xfrm>
        <a:prstGeom prst="pie">
          <a:avLst>
            <a:gd name="adj1" fmla="val 5400000"/>
            <a:gd name="adj2" fmla="val 1620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9E2D67-9FD0-488C-9C10-ED58496D0459}">
      <dsp:nvSpPr>
        <dsp:cNvPr id="0" name=""/>
        <dsp:cNvSpPr/>
      </dsp:nvSpPr>
      <dsp:spPr>
        <a:xfrm>
          <a:off x="2032000" y="1727200"/>
          <a:ext cx="6672539" cy="19304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rgbClr val="0070C0"/>
              </a:solidFill>
            </a:rPr>
            <a:t>OUT OF 75% SMES SUPPORT: E.G. 50% BEING VOUCHERS</a:t>
          </a:r>
        </a:p>
      </dsp:txBody>
      <dsp:txXfrm>
        <a:off x="2032000" y="1727200"/>
        <a:ext cx="6672539" cy="863600"/>
      </dsp:txXfrm>
    </dsp:sp>
    <dsp:sp modelId="{18C307CC-900A-4748-BBAE-C7C80EC6EC8C}">
      <dsp:nvSpPr>
        <dsp:cNvPr id="0" name=""/>
        <dsp:cNvSpPr/>
      </dsp:nvSpPr>
      <dsp:spPr>
        <a:xfrm>
          <a:off x="1600200" y="2590800"/>
          <a:ext cx="863600" cy="863600"/>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F06DA-E277-40B7-8E6F-D29488FB2275}">
      <dsp:nvSpPr>
        <dsp:cNvPr id="0" name=""/>
        <dsp:cNvSpPr/>
      </dsp:nvSpPr>
      <dsp:spPr>
        <a:xfrm>
          <a:off x="2032000" y="2590800"/>
          <a:ext cx="6672539" cy="863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it-IT" sz="2800" b="1" kern="1200" dirty="0">
              <a:solidFill>
                <a:srgbClr val="0070C0"/>
              </a:solidFill>
            </a:rPr>
            <a:t>25% OTHER SUPPORT TO </a:t>
          </a:r>
          <a:r>
            <a:rPr lang="it-IT" sz="2800" b="1" kern="1200" dirty="0" err="1">
              <a:solidFill>
                <a:srgbClr val="0070C0"/>
              </a:solidFill>
            </a:rPr>
            <a:t>SMEs</a:t>
          </a:r>
          <a:endParaRPr lang="it-IT" sz="2800" b="1" kern="1200" dirty="0">
            <a:solidFill>
              <a:srgbClr val="0070C0"/>
            </a:solidFill>
          </a:endParaRPr>
        </a:p>
      </dsp:txBody>
      <dsp:txXfrm>
        <a:off x="2032000" y="2590800"/>
        <a:ext cx="6672539" cy="86360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5B9D3-C6EA-4BE8-8143-C42D4DF9ED17}">
      <dsp:nvSpPr>
        <dsp:cNvPr id="0" name=""/>
        <dsp:cNvSpPr/>
      </dsp:nvSpPr>
      <dsp:spPr>
        <a:xfrm>
          <a:off x="490993" y="0"/>
          <a:ext cx="5564587" cy="4353576"/>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7FD23-A169-4BE1-8294-741FAC0B1126}">
      <dsp:nvSpPr>
        <dsp:cNvPr id="0" name=""/>
        <dsp:cNvSpPr/>
      </dsp:nvSpPr>
      <dsp:spPr>
        <a:xfrm>
          <a:off x="7032" y="1306072"/>
          <a:ext cx="2107178" cy="174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Total vouchers budget</a:t>
          </a:r>
        </a:p>
      </dsp:txBody>
      <dsp:txXfrm>
        <a:off x="92042" y="1391082"/>
        <a:ext cx="1937158" cy="1571410"/>
      </dsp:txXfrm>
    </dsp:sp>
    <dsp:sp modelId="{371FB8EA-16A5-4C30-84B6-63F10E6F27BC}">
      <dsp:nvSpPr>
        <dsp:cNvPr id="0" name=""/>
        <dsp:cNvSpPr/>
      </dsp:nvSpPr>
      <dsp:spPr>
        <a:xfrm>
          <a:off x="2219697" y="1306072"/>
          <a:ext cx="2107178" cy="17414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err="1"/>
            <a:t>Divided</a:t>
          </a:r>
          <a:r>
            <a:rPr lang="it-IT" sz="2800" kern="1200" dirty="0"/>
            <a:t> / 22.000 (max </a:t>
          </a:r>
          <a:r>
            <a:rPr lang="it-IT" sz="2800" kern="1200" dirty="0" err="1"/>
            <a:t>value</a:t>
          </a:r>
          <a:r>
            <a:rPr lang="it-IT" sz="2800" kern="1200" dirty="0"/>
            <a:t>)</a:t>
          </a:r>
        </a:p>
      </dsp:txBody>
      <dsp:txXfrm>
        <a:off x="2304707" y="1391082"/>
        <a:ext cx="1937158" cy="1571410"/>
      </dsp:txXfrm>
    </dsp:sp>
    <dsp:sp modelId="{BF287250-B242-407B-9D9F-A49D31A6CEC9}">
      <dsp:nvSpPr>
        <dsp:cNvPr id="0" name=""/>
        <dsp:cNvSpPr/>
      </dsp:nvSpPr>
      <dsp:spPr>
        <a:xfrm>
          <a:off x="4432363" y="1306072"/>
          <a:ext cx="2107178" cy="17414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At </a:t>
          </a:r>
          <a:r>
            <a:rPr lang="it-IT" sz="2800" kern="1200" dirty="0" err="1"/>
            <a:t>least</a:t>
          </a:r>
          <a:r>
            <a:rPr lang="it-IT" sz="2800" kern="1200" dirty="0"/>
            <a:t> 114 vouchers</a:t>
          </a:r>
        </a:p>
      </dsp:txBody>
      <dsp:txXfrm>
        <a:off x="4517373" y="1391082"/>
        <a:ext cx="1937158" cy="15714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80E28-78B4-47CA-AD4D-E25E0FB20395}">
      <dsp:nvSpPr>
        <dsp:cNvPr id="0" name=""/>
        <dsp:cNvSpPr/>
      </dsp:nvSpPr>
      <dsp:spPr>
        <a:xfrm>
          <a:off x="0" y="0"/>
          <a:ext cx="3588027" cy="3588027"/>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0D3410-A37B-407D-9CD1-4F568D3186E6}">
      <dsp:nvSpPr>
        <dsp:cNvPr id="0" name=""/>
        <dsp:cNvSpPr/>
      </dsp:nvSpPr>
      <dsp:spPr>
        <a:xfrm>
          <a:off x="1794013" y="0"/>
          <a:ext cx="6276559" cy="358802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b="1" i="0" kern="1200" dirty="0" err="1"/>
            <a:t>Sustainability</a:t>
          </a:r>
          <a:r>
            <a:rPr lang="it-IT" sz="2300" b="1" i="0" kern="1200" dirty="0"/>
            <a:t> and </a:t>
          </a:r>
          <a:r>
            <a:rPr lang="it-IT" sz="2300" b="1" i="0" kern="1200" dirty="0" err="1"/>
            <a:t>Growth</a:t>
          </a:r>
          <a:r>
            <a:rPr lang="it-IT" sz="2300" b="0" i="0" kern="1200" dirty="0"/>
            <a:t>: Foster </a:t>
          </a:r>
          <a:r>
            <a:rPr lang="it-IT" sz="2300" b="1" i="0" kern="1200" dirty="0" err="1"/>
            <a:t>sustainable</a:t>
          </a:r>
          <a:r>
            <a:rPr lang="it-IT" sz="2300" b="1" i="0" kern="1200" dirty="0"/>
            <a:t> </a:t>
          </a:r>
          <a:r>
            <a:rPr lang="it-IT" sz="2300" b="1" i="0" kern="1200" dirty="0" err="1"/>
            <a:t>growth</a:t>
          </a:r>
          <a:r>
            <a:rPr lang="it-IT" sz="2300" b="0" i="0" kern="1200" dirty="0"/>
            <a:t> </a:t>
          </a:r>
          <a:r>
            <a:rPr lang="it-IT" sz="2300" b="0" i="0" kern="1200" dirty="0" err="1"/>
            <a:t>through</a:t>
          </a:r>
          <a:r>
            <a:rPr lang="it-IT" sz="2300" b="0" i="0" kern="1200" dirty="0"/>
            <a:t> the </a:t>
          </a:r>
          <a:r>
            <a:rPr lang="it-IT" sz="2300" b="0" i="0" kern="1200" dirty="0" err="1"/>
            <a:t>creation</a:t>
          </a:r>
          <a:r>
            <a:rPr lang="it-IT" sz="2300" b="0" i="0" kern="1200" dirty="0"/>
            <a:t> of new jobs, startups, and the </a:t>
          </a:r>
          <a:r>
            <a:rPr lang="it-IT" sz="2300" b="0" i="0" kern="1200" dirty="0" err="1"/>
            <a:t>development</a:t>
          </a:r>
          <a:r>
            <a:rPr lang="it-IT" sz="2300" b="0" i="0" kern="1200" dirty="0"/>
            <a:t> of </a:t>
          </a:r>
          <a:r>
            <a:rPr lang="it-IT" sz="2300" b="1" i="0" kern="1200" dirty="0"/>
            <a:t>eco-friendly products</a:t>
          </a:r>
          <a:r>
            <a:rPr lang="it-IT" sz="2300" b="0" i="0" kern="1200" dirty="0"/>
            <a:t>.</a:t>
          </a:r>
          <a:endParaRPr lang="it-IT" sz="2300" kern="1200" dirty="0"/>
        </a:p>
      </dsp:txBody>
      <dsp:txXfrm>
        <a:off x="1794013" y="0"/>
        <a:ext cx="6276559" cy="1704312"/>
      </dsp:txXfrm>
    </dsp:sp>
    <dsp:sp modelId="{BA667E37-5614-49A1-AF57-62289EB0398A}">
      <dsp:nvSpPr>
        <dsp:cNvPr id="0" name=""/>
        <dsp:cNvSpPr/>
      </dsp:nvSpPr>
      <dsp:spPr>
        <a:xfrm>
          <a:off x="941857" y="1704312"/>
          <a:ext cx="1704312" cy="1704312"/>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856FD1-3315-431A-9946-79A7AC9051D2}">
      <dsp:nvSpPr>
        <dsp:cNvPr id="0" name=""/>
        <dsp:cNvSpPr/>
      </dsp:nvSpPr>
      <dsp:spPr>
        <a:xfrm>
          <a:off x="1794013" y="1704312"/>
          <a:ext cx="6276559" cy="170431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b="1" i="0" kern="1200"/>
            <a:t>Technology Transfer</a:t>
          </a:r>
          <a:r>
            <a:rPr lang="it-IT" sz="2300" b="0" i="0" kern="1200"/>
            <a:t>: Accelerate </a:t>
          </a:r>
          <a:r>
            <a:rPr lang="it-IT" sz="2300" b="1" i="0" kern="1200"/>
            <a:t>technology adoption</a:t>
          </a:r>
          <a:r>
            <a:rPr lang="it-IT" sz="2300" b="0" i="0" kern="1200"/>
            <a:t> and innovation, helping SMEs reduce administrative burdens and embrace the </a:t>
          </a:r>
          <a:r>
            <a:rPr lang="it-IT" sz="2300" b="1" i="0" kern="1200"/>
            <a:t>digital</a:t>
          </a:r>
          <a:r>
            <a:rPr lang="it-IT" sz="2300" b="0" i="0" kern="1200"/>
            <a:t> and </a:t>
          </a:r>
          <a:r>
            <a:rPr lang="it-IT" sz="2300" b="1" i="0" kern="1200"/>
            <a:t>circular economy</a:t>
          </a:r>
          <a:endParaRPr lang="it-IT" sz="2300" kern="1200"/>
        </a:p>
      </dsp:txBody>
      <dsp:txXfrm>
        <a:off x="1794013" y="1704312"/>
        <a:ext cx="6276559" cy="1704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9ACB2-E7CD-4FE7-B22C-5A20F71550F6}">
      <dsp:nvSpPr>
        <dsp:cNvPr id="0" name=""/>
        <dsp:cNvSpPr/>
      </dsp:nvSpPr>
      <dsp:spPr>
        <a:xfrm>
          <a:off x="0" y="0"/>
          <a:ext cx="4164495" cy="4164495"/>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E1269-8777-46B4-A724-C5FE85F5A278}">
      <dsp:nvSpPr>
        <dsp:cNvPr id="0" name=""/>
        <dsp:cNvSpPr/>
      </dsp:nvSpPr>
      <dsp:spPr>
        <a:xfrm>
          <a:off x="2082247" y="0"/>
          <a:ext cx="5948569" cy="416449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i="0" kern="1200" dirty="0"/>
            <a:t>A</a:t>
          </a:r>
          <a:r>
            <a:rPr lang="it-IT" sz="2000" b="0" i="0" kern="1200" dirty="0"/>
            <a:t> </a:t>
          </a:r>
          <a:r>
            <a:rPr lang="it-IT" sz="2000" b="0" i="0" kern="1200" dirty="0" err="1"/>
            <a:t>successful</a:t>
          </a:r>
          <a:r>
            <a:rPr lang="it-IT" sz="2000" b="0" i="0" kern="1200" dirty="0"/>
            <a:t> partnership </a:t>
          </a:r>
          <a:r>
            <a:rPr lang="it-IT" sz="2000" b="0" i="0" kern="1200" dirty="0" err="1"/>
            <a:t>connects</a:t>
          </a:r>
          <a:r>
            <a:rPr lang="it-IT" sz="2000" b="0" i="0" kern="1200" dirty="0"/>
            <a:t> </a:t>
          </a:r>
          <a:r>
            <a:rPr lang="it-IT" sz="2000" b="1" i="0" kern="1200" dirty="0"/>
            <a:t>innovative </a:t>
          </a:r>
          <a:r>
            <a:rPr lang="it-IT" sz="2000" b="1" i="0" kern="1200" dirty="0" err="1"/>
            <a:t>organisations</a:t>
          </a:r>
          <a:r>
            <a:rPr lang="it-IT" sz="2000" b="1" i="0" kern="1200" dirty="0"/>
            <a:t>, </a:t>
          </a:r>
          <a:r>
            <a:rPr lang="it-IT" sz="2000" b="1" i="0" kern="1200" dirty="0" err="1"/>
            <a:t>research</a:t>
          </a:r>
          <a:r>
            <a:rPr lang="it-IT" sz="2000" b="1" i="0" kern="1200" dirty="0"/>
            <a:t> institutions, and public bodies </a:t>
          </a:r>
          <a:r>
            <a:rPr lang="it-IT" sz="2000" b="1" i="0" kern="1200" dirty="0" err="1"/>
            <a:t>across</a:t>
          </a:r>
          <a:r>
            <a:rPr lang="it-IT" sz="2000" b="1" i="0" kern="1200" dirty="0"/>
            <a:t> </a:t>
          </a:r>
          <a:r>
            <a:rPr lang="it-IT" sz="2000" b="1" i="0" kern="1200" dirty="0" err="1"/>
            <a:t>Italy</a:t>
          </a:r>
          <a:r>
            <a:rPr lang="it-IT" sz="2000" b="1" i="0" kern="1200" dirty="0"/>
            <a:t> and </a:t>
          </a:r>
          <a:r>
            <a:rPr lang="it-IT" sz="2000" b="1" i="0" kern="1200" dirty="0" err="1"/>
            <a:t>Croatia</a:t>
          </a:r>
          <a:r>
            <a:rPr lang="it-IT" sz="2000" b="0" i="0" kern="1200" dirty="0"/>
            <a:t>. </a:t>
          </a:r>
          <a:r>
            <a:rPr lang="it-IT" sz="2000" b="0" i="0" kern="1200" dirty="0" err="1"/>
            <a:t>It</a:t>
          </a:r>
          <a:r>
            <a:rPr lang="it-IT" sz="2000" b="0" i="0" kern="1200" dirty="0"/>
            <a:t> combines </a:t>
          </a:r>
          <a:r>
            <a:rPr lang="it-IT" sz="2000" b="1" i="0" kern="1200" dirty="0"/>
            <a:t>expertise in the Blue Economy and </a:t>
          </a:r>
          <a:r>
            <a:rPr lang="it-IT" sz="2000" b="1" i="0" kern="1200" dirty="0" err="1"/>
            <a:t>digitalization</a:t>
          </a:r>
          <a:r>
            <a:rPr lang="it-IT" sz="2000" b="1" i="0" kern="1200" dirty="0"/>
            <a:t>, </a:t>
          </a:r>
          <a:r>
            <a:rPr lang="it-IT" sz="2000" b="1" i="0" kern="1200" dirty="0" err="1"/>
            <a:t>fosters</a:t>
          </a:r>
          <a:r>
            <a:rPr lang="it-IT" sz="2000" b="1" i="0" kern="1200" dirty="0"/>
            <a:t> cross-</a:t>
          </a:r>
          <a:r>
            <a:rPr lang="it-IT" sz="2000" b="1" i="0" kern="1200" dirty="0" err="1"/>
            <a:t>border</a:t>
          </a:r>
          <a:r>
            <a:rPr lang="it-IT" sz="2000" b="1" i="0" kern="1200" dirty="0"/>
            <a:t> </a:t>
          </a:r>
          <a:r>
            <a:rPr lang="it-IT" sz="2000" b="1" i="0" kern="1200" dirty="0" err="1"/>
            <a:t>collaboration</a:t>
          </a:r>
          <a:r>
            <a:rPr lang="it-IT" sz="2000" b="1" i="0" kern="1200" dirty="0"/>
            <a:t>, and drives </a:t>
          </a:r>
          <a:r>
            <a:rPr lang="it-IT" sz="2000" b="1" i="0" kern="1200" dirty="0" err="1"/>
            <a:t>sustainable</a:t>
          </a:r>
          <a:r>
            <a:rPr lang="it-IT" sz="2000" b="1" i="0" kern="1200" dirty="0"/>
            <a:t> </a:t>
          </a:r>
          <a:r>
            <a:rPr lang="it-IT" sz="2000" b="1" i="0" kern="1200" dirty="0" err="1"/>
            <a:t>innovation</a:t>
          </a:r>
          <a:r>
            <a:rPr lang="it-IT" sz="2000" b="0" i="0" kern="1200" dirty="0"/>
            <a:t>. </a:t>
          </a:r>
          <a:endParaRPr lang="it-IT" sz="2000" kern="1200" dirty="0"/>
        </a:p>
      </dsp:txBody>
      <dsp:txXfrm>
        <a:off x="2082247" y="0"/>
        <a:ext cx="5948569" cy="1978135"/>
      </dsp:txXfrm>
    </dsp:sp>
    <dsp:sp modelId="{87F8A33D-A410-4F0E-900A-A44785D2E26E}">
      <dsp:nvSpPr>
        <dsp:cNvPr id="0" name=""/>
        <dsp:cNvSpPr/>
      </dsp:nvSpPr>
      <dsp:spPr>
        <a:xfrm>
          <a:off x="1073299" y="2047706"/>
          <a:ext cx="1978135" cy="1788728"/>
        </a:xfrm>
        <a:prstGeom prst="pie">
          <a:avLst>
            <a:gd name="adj1" fmla="val 5400000"/>
            <a:gd name="adj2" fmla="val 16200000"/>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50F51F-E9E0-4F58-B581-45CD96F04213}">
      <dsp:nvSpPr>
        <dsp:cNvPr id="0" name=""/>
        <dsp:cNvSpPr/>
      </dsp:nvSpPr>
      <dsp:spPr>
        <a:xfrm>
          <a:off x="2082247" y="2065123"/>
          <a:ext cx="5948569" cy="1804158"/>
        </a:xfrm>
        <a:prstGeom prst="rect">
          <a:avLst/>
        </a:prstGeom>
        <a:solidFill>
          <a:schemeClr val="lt1">
            <a:alpha val="90000"/>
            <a:hueOff val="0"/>
            <a:satOff val="0"/>
            <a:lumOff val="0"/>
            <a:alphaOff val="0"/>
          </a:schemeClr>
        </a:solidFill>
        <a:ln w="254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i="0" kern="1200" dirty="0"/>
            <a:t>The key to success? </a:t>
          </a:r>
        </a:p>
        <a:p>
          <a:pPr marL="0" lvl="0" indent="0" algn="ctr" defTabSz="889000">
            <a:lnSpc>
              <a:spcPct val="90000"/>
            </a:lnSpc>
            <a:spcBef>
              <a:spcPct val="0"/>
            </a:spcBef>
            <a:spcAft>
              <a:spcPct val="35000"/>
            </a:spcAft>
            <a:buNone/>
          </a:pPr>
          <a:r>
            <a:rPr lang="en-US" sz="2000" b="1" i="0" kern="1200" dirty="0"/>
            <a:t>Strong cross-border partnerships to enable cutting-edge innovative SMEs to foster knowledge transfer on sustainability and collaborative growth.</a:t>
          </a:r>
          <a:endParaRPr lang="it-IT" sz="2000" b="1" kern="1200" dirty="0"/>
        </a:p>
      </dsp:txBody>
      <dsp:txXfrm>
        <a:off x="2082247" y="2065123"/>
        <a:ext cx="5948569" cy="18041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07231-7AAC-4643-A8A6-17C99B0DEB1D}">
      <dsp:nvSpPr>
        <dsp:cNvPr id="0" name=""/>
        <dsp:cNvSpPr/>
      </dsp:nvSpPr>
      <dsp:spPr>
        <a:xfrm>
          <a:off x="0" y="94606"/>
          <a:ext cx="8309113" cy="772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0" i="0" kern="1200"/>
            <a:t>1. Eco-Friendly Packaging: SMEs from Italy and Croatia collaborate on sustainable packaging for fishery products using cutting-edge materials.</a:t>
          </a:r>
          <a:endParaRPr lang="it-IT" sz="2000" kern="1200"/>
        </a:p>
      </dsp:txBody>
      <dsp:txXfrm>
        <a:off x="37696" y="132302"/>
        <a:ext cx="8233721" cy="696808"/>
      </dsp:txXfrm>
    </dsp:sp>
    <dsp:sp modelId="{09733E60-A75B-4BCB-B57D-877DB0C9D02F}">
      <dsp:nvSpPr>
        <dsp:cNvPr id="0" name=""/>
        <dsp:cNvSpPr/>
      </dsp:nvSpPr>
      <dsp:spPr>
        <a:xfrm>
          <a:off x="0" y="924407"/>
          <a:ext cx="8309113" cy="772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0" i="0" kern="1200" dirty="0"/>
            <a:t>2. </a:t>
          </a:r>
          <a:r>
            <a:rPr lang="en-US" sz="2000" b="0" i="0" kern="1200" dirty="0"/>
            <a:t>Blue biotechnology: SMEs apply innovative blue technology for the </a:t>
          </a:r>
          <a:r>
            <a:rPr lang="en-US" sz="2000" b="0" i="0" kern="1200" dirty="0" err="1"/>
            <a:t>valorisation</a:t>
          </a:r>
          <a:r>
            <a:rPr lang="en-US" sz="2000" b="0" i="0" kern="1200" dirty="0"/>
            <a:t> of by-products with the extraction of bioactive substances</a:t>
          </a:r>
          <a:r>
            <a:rPr lang="it-IT" sz="2000" b="0" i="0" kern="1200" dirty="0"/>
            <a:t>.</a:t>
          </a:r>
          <a:endParaRPr lang="it-IT" sz="2000" kern="1200" dirty="0"/>
        </a:p>
      </dsp:txBody>
      <dsp:txXfrm>
        <a:off x="37696" y="962103"/>
        <a:ext cx="8233721" cy="696808"/>
      </dsp:txXfrm>
    </dsp:sp>
    <dsp:sp modelId="{E930A503-B6CF-4A84-A5DC-7598C04ED7E8}">
      <dsp:nvSpPr>
        <dsp:cNvPr id="0" name=""/>
        <dsp:cNvSpPr/>
      </dsp:nvSpPr>
      <dsp:spPr>
        <a:xfrm>
          <a:off x="0" y="1754207"/>
          <a:ext cx="8309113" cy="772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0" i="0" kern="1200"/>
            <a:t>3. Smart Fishery Monitoring: A joint platform created by SMEs improves fishery sector monitoring through data analytics.</a:t>
          </a:r>
          <a:endParaRPr lang="it-IT" sz="2000" kern="1200"/>
        </a:p>
      </dsp:txBody>
      <dsp:txXfrm>
        <a:off x="37696" y="1791903"/>
        <a:ext cx="8233721" cy="696808"/>
      </dsp:txXfrm>
    </dsp:sp>
    <dsp:sp modelId="{68B0FE88-D803-4703-A169-96AF1D4560B3}">
      <dsp:nvSpPr>
        <dsp:cNvPr id="0" name=""/>
        <dsp:cNvSpPr/>
      </dsp:nvSpPr>
      <dsp:spPr>
        <a:xfrm>
          <a:off x="0" y="2584007"/>
          <a:ext cx="8309113" cy="772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0" i="0" kern="1200"/>
            <a:t>4. Marine Biotech Breakthroughs: SMEs team up with universities to create innovative biotechnological products from marine resources.</a:t>
          </a:r>
          <a:endParaRPr lang="it-IT" sz="2000" kern="1200"/>
        </a:p>
      </dsp:txBody>
      <dsp:txXfrm>
        <a:off x="37696" y="2621703"/>
        <a:ext cx="8233721" cy="696808"/>
      </dsp:txXfrm>
    </dsp:sp>
    <dsp:sp modelId="{B9093B5B-A247-4EF6-99DC-FDE5DB5316D6}">
      <dsp:nvSpPr>
        <dsp:cNvPr id="0" name=""/>
        <dsp:cNvSpPr/>
      </dsp:nvSpPr>
      <dsp:spPr>
        <a:xfrm>
          <a:off x="0" y="3413807"/>
          <a:ext cx="8309113" cy="772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0" i="0" kern="1200"/>
            <a:t>5. Sustainable Wastewater Management: SMEs pioneer eco-friendly technologies to revalorize wastewater in marine environments.</a:t>
          </a:r>
          <a:endParaRPr lang="it-IT" sz="2000" kern="1200"/>
        </a:p>
      </dsp:txBody>
      <dsp:txXfrm>
        <a:off x="37696" y="3451503"/>
        <a:ext cx="8233721" cy="6968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02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933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62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080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52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40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6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043E3-69C9-D048-B35B-41A7D3CEA5A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998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CA043E3-69C9-D048-B35B-41A7D3CEA5A5}" type="slidenum">
              <a:rPr lang="it-IT" smtClean="0"/>
              <a:t>23</a:t>
            </a:fld>
            <a:endParaRPr lang="it-IT"/>
          </a:p>
        </p:txBody>
      </p:sp>
    </p:spTree>
    <p:extLst>
      <p:ext uri="{BB962C8B-B14F-4D97-AF65-F5344CB8AC3E}">
        <p14:creationId xmlns:p14="http://schemas.microsoft.com/office/powerpoint/2010/main" val="3120385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CA043E3-69C9-D048-B35B-41A7D3CEA5A5}" type="slidenum">
              <a:rPr lang="it-IT" smtClean="0"/>
              <a:t>24</a:t>
            </a:fld>
            <a:endParaRPr lang="it-IT"/>
          </a:p>
        </p:txBody>
      </p:sp>
    </p:spTree>
    <p:extLst>
      <p:ext uri="{BB962C8B-B14F-4D97-AF65-F5344CB8AC3E}">
        <p14:creationId xmlns:p14="http://schemas.microsoft.com/office/powerpoint/2010/main" val="210684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CA043E3-69C9-D048-B35B-41A7D3CEA5A5}" type="slidenum">
              <a:rPr lang="it-IT" smtClean="0"/>
              <a:t>25</a:t>
            </a:fld>
            <a:endParaRPr lang="it-IT"/>
          </a:p>
        </p:txBody>
      </p:sp>
    </p:spTree>
    <p:extLst>
      <p:ext uri="{BB962C8B-B14F-4D97-AF65-F5344CB8AC3E}">
        <p14:creationId xmlns:p14="http://schemas.microsoft.com/office/powerpoint/2010/main" val="1067617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26</a:t>
            </a:fld>
            <a:endParaRPr lang="it-IT"/>
          </a:p>
        </p:txBody>
      </p:sp>
    </p:spTree>
    <p:extLst>
      <p:ext uri="{BB962C8B-B14F-4D97-AF65-F5344CB8AC3E}">
        <p14:creationId xmlns:p14="http://schemas.microsoft.com/office/powerpoint/2010/main" val="336080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27</a:t>
            </a:fld>
            <a:endParaRPr lang="it-IT"/>
          </a:p>
        </p:txBody>
      </p:sp>
    </p:spTree>
    <p:extLst>
      <p:ext uri="{BB962C8B-B14F-4D97-AF65-F5344CB8AC3E}">
        <p14:creationId xmlns:p14="http://schemas.microsoft.com/office/powerpoint/2010/main" val="1196285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To ensure a cross-border dimension of the Voucher Scheme, SMEs shall apply in partnership with SMEs of the other country, and receive joint services from the service provider</a:t>
            </a:r>
            <a:endParaRPr lang="it-IT" dirty="0"/>
          </a:p>
        </p:txBody>
      </p:sp>
      <p:sp>
        <p:nvSpPr>
          <p:cNvPr id="4" name="Segnaposto numero diapositiva 3"/>
          <p:cNvSpPr>
            <a:spLocks noGrp="1"/>
          </p:cNvSpPr>
          <p:nvPr>
            <p:ph type="sldNum" sz="quarter" idx="5"/>
          </p:nvPr>
        </p:nvSpPr>
        <p:spPr/>
        <p:txBody>
          <a:bodyPr/>
          <a:lstStyle/>
          <a:p>
            <a:fld id="{2CA043E3-69C9-D048-B35B-41A7D3CEA5A5}" type="slidenum">
              <a:rPr lang="it-IT" smtClean="0"/>
              <a:t>28</a:t>
            </a:fld>
            <a:endParaRPr lang="it-IT"/>
          </a:p>
        </p:txBody>
      </p:sp>
    </p:spTree>
    <p:extLst>
      <p:ext uri="{BB962C8B-B14F-4D97-AF65-F5344CB8AC3E}">
        <p14:creationId xmlns:p14="http://schemas.microsoft.com/office/powerpoint/2010/main" val="717309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29</a:t>
            </a:fld>
            <a:endParaRPr lang="it-IT"/>
          </a:p>
        </p:txBody>
      </p:sp>
    </p:spTree>
    <p:extLst>
      <p:ext uri="{BB962C8B-B14F-4D97-AF65-F5344CB8AC3E}">
        <p14:creationId xmlns:p14="http://schemas.microsoft.com/office/powerpoint/2010/main" val="520601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30</a:t>
            </a:fld>
            <a:endParaRPr lang="it-IT"/>
          </a:p>
        </p:txBody>
      </p:sp>
    </p:spTree>
    <p:extLst>
      <p:ext uri="{BB962C8B-B14F-4D97-AF65-F5344CB8AC3E}">
        <p14:creationId xmlns:p14="http://schemas.microsoft.com/office/powerpoint/2010/main" val="281077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31</a:t>
            </a:fld>
            <a:endParaRPr lang="it-IT"/>
          </a:p>
        </p:txBody>
      </p:sp>
    </p:spTree>
    <p:extLst>
      <p:ext uri="{BB962C8B-B14F-4D97-AF65-F5344CB8AC3E}">
        <p14:creationId xmlns:p14="http://schemas.microsoft.com/office/powerpoint/2010/main" val="372505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CA043E3-69C9-D048-B35B-41A7D3CEA5A5}" type="slidenum">
              <a:rPr lang="it-IT" smtClean="0"/>
              <a:t>32</a:t>
            </a:fld>
            <a:endParaRPr lang="it-IT"/>
          </a:p>
        </p:txBody>
      </p:sp>
    </p:spTree>
    <p:extLst>
      <p:ext uri="{BB962C8B-B14F-4D97-AF65-F5344CB8AC3E}">
        <p14:creationId xmlns:p14="http://schemas.microsoft.com/office/powerpoint/2010/main" val="2050807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33</a:t>
            </a:fld>
            <a:endParaRPr lang="it-IT"/>
          </a:p>
        </p:txBody>
      </p:sp>
    </p:spTree>
    <p:extLst>
      <p:ext uri="{BB962C8B-B14F-4D97-AF65-F5344CB8AC3E}">
        <p14:creationId xmlns:p14="http://schemas.microsoft.com/office/powerpoint/2010/main" val="1780273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34</a:t>
            </a:fld>
            <a:endParaRPr lang="it-IT"/>
          </a:p>
        </p:txBody>
      </p:sp>
    </p:spTree>
    <p:extLst>
      <p:ext uri="{BB962C8B-B14F-4D97-AF65-F5344CB8AC3E}">
        <p14:creationId xmlns:p14="http://schemas.microsoft.com/office/powerpoint/2010/main" val="419915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572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35</a:t>
            </a:fld>
            <a:endParaRPr lang="it-IT"/>
          </a:p>
        </p:txBody>
      </p:sp>
    </p:spTree>
    <p:extLst>
      <p:ext uri="{BB962C8B-B14F-4D97-AF65-F5344CB8AC3E}">
        <p14:creationId xmlns:p14="http://schemas.microsoft.com/office/powerpoint/2010/main" val="1478078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36</a:t>
            </a:fld>
            <a:endParaRPr lang="it-IT"/>
          </a:p>
        </p:txBody>
      </p:sp>
    </p:spTree>
    <p:extLst>
      <p:ext uri="{BB962C8B-B14F-4D97-AF65-F5344CB8AC3E}">
        <p14:creationId xmlns:p14="http://schemas.microsoft.com/office/powerpoint/2010/main" val="591090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37</a:t>
            </a:fld>
            <a:endParaRPr lang="it-IT"/>
          </a:p>
        </p:txBody>
      </p:sp>
    </p:spTree>
    <p:extLst>
      <p:ext uri="{BB962C8B-B14F-4D97-AF65-F5344CB8AC3E}">
        <p14:creationId xmlns:p14="http://schemas.microsoft.com/office/powerpoint/2010/main" val="138176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38</a:t>
            </a:fld>
            <a:endParaRPr lang="it-IT"/>
          </a:p>
        </p:txBody>
      </p:sp>
    </p:spTree>
    <p:extLst>
      <p:ext uri="{BB962C8B-B14F-4D97-AF65-F5344CB8AC3E}">
        <p14:creationId xmlns:p14="http://schemas.microsoft.com/office/powerpoint/2010/main" val="3366708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39</a:t>
            </a:fld>
            <a:endParaRPr lang="it-IT"/>
          </a:p>
        </p:txBody>
      </p:sp>
    </p:spTree>
    <p:extLst>
      <p:ext uri="{BB962C8B-B14F-4D97-AF65-F5344CB8AC3E}">
        <p14:creationId xmlns:p14="http://schemas.microsoft.com/office/powerpoint/2010/main" val="1315721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CA043E3-69C9-D048-B35B-41A7D3CEA5A5}" type="slidenum">
              <a:rPr lang="it-IT" smtClean="0"/>
              <a:t>40</a:t>
            </a:fld>
            <a:endParaRPr lang="it-IT"/>
          </a:p>
        </p:txBody>
      </p:sp>
    </p:spTree>
    <p:extLst>
      <p:ext uri="{BB962C8B-B14F-4D97-AF65-F5344CB8AC3E}">
        <p14:creationId xmlns:p14="http://schemas.microsoft.com/office/powerpoint/2010/main" val="4101532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41</a:t>
            </a:fld>
            <a:endParaRPr lang="it-IT"/>
          </a:p>
        </p:txBody>
      </p:sp>
    </p:spTree>
    <p:extLst>
      <p:ext uri="{BB962C8B-B14F-4D97-AF65-F5344CB8AC3E}">
        <p14:creationId xmlns:p14="http://schemas.microsoft.com/office/powerpoint/2010/main" val="3327164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42</a:t>
            </a:fld>
            <a:endParaRPr lang="it-IT"/>
          </a:p>
        </p:txBody>
      </p:sp>
    </p:spTree>
    <p:extLst>
      <p:ext uri="{BB962C8B-B14F-4D97-AF65-F5344CB8AC3E}">
        <p14:creationId xmlns:p14="http://schemas.microsoft.com/office/powerpoint/2010/main" val="4022168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43</a:t>
            </a:fld>
            <a:endParaRPr lang="it-IT"/>
          </a:p>
        </p:txBody>
      </p:sp>
    </p:spTree>
    <p:extLst>
      <p:ext uri="{BB962C8B-B14F-4D97-AF65-F5344CB8AC3E}">
        <p14:creationId xmlns:p14="http://schemas.microsoft.com/office/powerpoint/2010/main" val="4293477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36466-DDCA-72CA-111E-ECBD66B6D7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8F4030-CE09-EAF0-C4D4-D765AD645EB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9754AB-7AC7-FD6C-B791-71DE3D70F7A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380C92A-FF1A-11C2-7285-36AD651D7454}"/>
              </a:ext>
            </a:extLst>
          </p:cNvPr>
          <p:cNvSpPr>
            <a:spLocks noGrp="1"/>
          </p:cNvSpPr>
          <p:nvPr>
            <p:ph type="sldNum" sz="quarter" idx="5"/>
          </p:nvPr>
        </p:nvSpPr>
        <p:spPr/>
        <p:txBody>
          <a:bodyPr/>
          <a:lstStyle/>
          <a:p>
            <a:fld id="{2CA043E3-69C9-D048-B35B-41A7D3CEA5A5}" type="slidenum">
              <a:rPr lang="it-IT" smtClean="0"/>
              <a:t>44</a:t>
            </a:fld>
            <a:endParaRPr lang="it-IT"/>
          </a:p>
        </p:txBody>
      </p:sp>
    </p:spTree>
    <p:extLst>
      <p:ext uri="{BB962C8B-B14F-4D97-AF65-F5344CB8AC3E}">
        <p14:creationId xmlns:p14="http://schemas.microsoft.com/office/powerpoint/2010/main" val="1335969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96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65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57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96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65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pertina-titolo">
  <p:cSld name="Copertina-titolo">
    <p:spTree>
      <p:nvGrpSpPr>
        <p:cNvPr id="1" name="Shape 13"/>
        <p:cNvGrpSpPr/>
        <p:nvPr/>
      </p:nvGrpSpPr>
      <p:grpSpPr>
        <a:xfrm>
          <a:off x="0" y="0"/>
          <a:ext cx="0" cy="0"/>
          <a:chOff x="0" y="0"/>
          <a:chExt cx="0" cy="0"/>
        </a:xfrm>
      </p:grpSpPr>
      <p:sp>
        <p:nvSpPr>
          <p:cNvPr id="14" name="Google Shape;14;p22"/>
          <p:cNvSpPr txBox="1">
            <a:spLocks noGrp="1"/>
          </p:cNvSpPr>
          <p:nvPr>
            <p:ph type="body" idx="1"/>
          </p:nvPr>
        </p:nvSpPr>
        <p:spPr>
          <a:xfrm>
            <a:off x="676487" y="2865863"/>
            <a:ext cx="7791025" cy="563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2"/>
          <p:cNvSpPr txBox="1">
            <a:spLocks noGrp="1"/>
          </p:cNvSpPr>
          <p:nvPr>
            <p:ph type="body" idx="2"/>
          </p:nvPr>
        </p:nvSpPr>
        <p:spPr>
          <a:xfrm>
            <a:off x="676487" y="3772829"/>
            <a:ext cx="7791025" cy="42932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2"/>
          <p:cNvSpPr txBox="1">
            <a:spLocks noGrp="1"/>
          </p:cNvSpPr>
          <p:nvPr>
            <p:ph type="body" idx="3"/>
          </p:nvPr>
        </p:nvSpPr>
        <p:spPr>
          <a:xfrm>
            <a:off x="676487" y="4364773"/>
            <a:ext cx="7791025" cy="3624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tti">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48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ertina-titolo">
    <p:spTree>
      <p:nvGrpSpPr>
        <p:cNvPr id="1" name=""/>
        <p:cNvGrpSpPr/>
        <p:nvPr/>
      </p:nvGrpSpPr>
      <p:grpSpPr>
        <a:xfrm>
          <a:off x="0" y="0"/>
          <a:ext cx="0" cy="0"/>
          <a:chOff x="0" y="0"/>
          <a:chExt cx="0" cy="0"/>
        </a:xfrm>
      </p:grpSpPr>
      <p:sp>
        <p:nvSpPr>
          <p:cNvPr id="13" name="Segnaposto testo 12">
            <a:extLst>
              <a:ext uri="{FF2B5EF4-FFF2-40B4-BE49-F238E27FC236}">
                <a16:creationId xmlns:a16="http://schemas.microsoft.com/office/drawing/2014/main" id="{0A2BAB38-38B8-534C-850E-32D85893BCB3}"/>
              </a:ext>
            </a:extLst>
          </p:cNvPr>
          <p:cNvSpPr>
            <a:spLocks noGrp="1"/>
          </p:cNvSpPr>
          <p:nvPr>
            <p:ph type="body" sz="quarter" idx="11" hasCustomPrompt="1"/>
          </p:nvPr>
        </p:nvSpPr>
        <p:spPr>
          <a:xfrm>
            <a:off x="676487" y="2865863"/>
            <a:ext cx="7791025" cy="563137"/>
          </a:xfrm>
          <a:prstGeom prst="rect">
            <a:avLst/>
          </a:prstGeom>
        </p:spPr>
        <p:txBody>
          <a:bodyPr/>
          <a:lstStyle>
            <a:lvl1pPr marL="0" indent="0" algn="ctr">
              <a:buNone/>
              <a:defRPr sz="4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dirty="0"/>
              <a:t>HEADLINE</a:t>
            </a:r>
          </a:p>
        </p:txBody>
      </p:sp>
      <p:sp>
        <p:nvSpPr>
          <p:cNvPr id="14" name="Segnaposto testo 12">
            <a:extLst>
              <a:ext uri="{FF2B5EF4-FFF2-40B4-BE49-F238E27FC236}">
                <a16:creationId xmlns:a16="http://schemas.microsoft.com/office/drawing/2014/main" id="{0AE27196-EFB0-DFB0-66AA-B206D25A4B1F}"/>
              </a:ext>
            </a:extLst>
          </p:cNvPr>
          <p:cNvSpPr>
            <a:spLocks noGrp="1"/>
          </p:cNvSpPr>
          <p:nvPr>
            <p:ph type="body" sz="quarter" idx="12" hasCustomPrompt="1"/>
          </p:nvPr>
        </p:nvSpPr>
        <p:spPr>
          <a:xfrm>
            <a:off x="676487" y="3772829"/>
            <a:ext cx="7791025" cy="429322"/>
          </a:xfrm>
          <a:prstGeom prst="rect">
            <a:avLst/>
          </a:prstGeom>
        </p:spPr>
        <p:txBody>
          <a:bodyPr/>
          <a:lstStyle>
            <a:lvl1pPr marL="0" indent="0" algn="ctr">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dirty="0"/>
              <a:t>Project </a:t>
            </a:r>
            <a:r>
              <a:rPr lang="it-IT" dirty="0" err="1"/>
              <a:t>acronym</a:t>
            </a:r>
            <a:r>
              <a:rPr lang="it-IT" dirty="0"/>
              <a:t> | Department | Name</a:t>
            </a:r>
          </a:p>
        </p:txBody>
      </p:sp>
      <p:sp>
        <p:nvSpPr>
          <p:cNvPr id="15" name="Segnaposto testo 12">
            <a:extLst>
              <a:ext uri="{FF2B5EF4-FFF2-40B4-BE49-F238E27FC236}">
                <a16:creationId xmlns:a16="http://schemas.microsoft.com/office/drawing/2014/main" id="{FE7A7F79-BC49-873C-A10E-A04E2C47035E}"/>
              </a:ext>
            </a:extLst>
          </p:cNvPr>
          <p:cNvSpPr>
            <a:spLocks noGrp="1"/>
          </p:cNvSpPr>
          <p:nvPr>
            <p:ph type="body" sz="quarter" idx="13" hasCustomPrompt="1"/>
          </p:nvPr>
        </p:nvSpPr>
        <p:spPr>
          <a:xfrm>
            <a:off x="676487" y="4364773"/>
            <a:ext cx="7791025" cy="362413"/>
          </a:xfrm>
          <a:prstGeom prst="rect">
            <a:avLst/>
          </a:prstGeom>
        </p:spPr>
        <p:txBody>
          <a:bodyPr/>
          <a:lstStyle>
            <a:lvl1pPr marL="0" indent="0" algn="ctr">
              <a:buNone/>
              <a:defRPr sz="2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it-IT" dirty="0"/>
              <a:t>Meeting XY | Place | DD </a:t>
            </a:r>
            <a:r>
              <a:rPr lang="it-IT" dirty="0" err="1"/>
              <a:t>Mounth</a:t>
            </a:r>
            <a:r>
              <a:rPr lang="it-IT" dirty="0"/>
              <a:t> YYYY</a:t>
            </a:r>
          </a:p>
        </p:txBody>
      </p:sp>
    </p:spTree>
    <p:extLst>
      <p:ext uri="{BB962C8B-B14F-4D97-AF65-F5344CB8AC3E}">
        <p14:creationId xmlns:p14="http://schemas.microsoft.com/office/powerpoint/2010/main" val="124381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20"/>
        <p:cNvGrpSpPr/>
        <p:nvPr/>
      </p:nvGrpSpPr>
      <p:grpSpPr>
        <a:xfrm>
          <a:off x="0" y="0"/>
          <a:ext cx="0" cy="0"/>
          <a:chOff x="0" y="0"/>
          <a:chExt cx="0" cy="0"/>
        </a:xfrm>
      </p:grpSpPr>
      <p:sp>
        <p:nvSpPr>
          <p:cNvPr id="21" name="Google Shape;21;p24"/>
          <p:cNvSpPr txBox="1">
            <a:spLocks noGrp="1"/>
          </p:cNvSpPr>
          <p:nvPr>
            <p:ph type="body" idx="1"/>
          </p:nvPr>
        </p:nvSpPr>
        <p:spPr>
          <a:xfrm>
            <a:off x="1066848" y="1990492"/>
            <a:ext cx="7010303" cy="5073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A2DA"/>
              </a:buClr>
              <a:buSzPts val="2400"/>
              <a:buFont typeface="Arial"/>
              <a:buNone/>
              <a:defRPr sz="2400" b="0" i="0" u="none" strike="noStrike" cap="none">
                <a:solidFill>
                  <a:srgbClr val="40A2DA"/>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4"/>
          <p:cNvSpPr txBox="1">
            <a:spLocks noGrp="1"/>
          </p:cNvSpPr>
          <p:nvPr>
            <p:ph type="body" idx="2"/>
          </p:nvPr>
        </p:nvSpPr>
        <p:spPr>
          <a:xfrm>
            <a:off x="1066848" y="2704169"/>
            <a:ext cx="7010303" cy="2291576"/>
          </a:xfrm>
          <a:prstGeom prst="rect">
            <a:avLst/>
          </a:prstGeom>
          <a:noFill/>
          <a:ln>
            <a:noFill/>
          </a:ln>
        </p:spPr>
        <p:txBody>
          <a:bodyPr spcFirstLastPara="1" wrap="square" lIns="91425" tIns="45700" rIns="91425" bIns="45700" anchor="t" anchorCtr="0">
            <a:no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Open Sans"/>
                <a:ea typeface="Open Sans"/>
                <a:cs typeface="Open Sans"/>
                <a:sym typeface="Open Sans"/>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testo">
  <p:cSld name="1_Titolo e testo">
    <p:spTree>
      <p:nvGrpSpPr>
        <p:cNvPr id="1" name="Shape 23"/>
        <p:cNvGrpSpPr/>
        <p:nvPr/>
      </p:nvGrpSpPr>
      <p:grpSpPr>
        <a:xfrm>
          <a:off x="0" y="0"/>
          <a:ext cx="0" cy="0"/>
          <a:chOff x="0" y="0"/>
          <a:chExt cx="0" cy="0"/>
        </a:xfrm>
      </p:grpSpPr>
      <p:sp>
        <p:nvSpPr>
          <p:cNvPr id="24" name="Google Shape;24;p27"/>
          <p:cNvSpPr txBox="1">
            <a:spLocks noGrp="1"/>
          </p:cNvSpPr>
          <p:nvPr>
            <p:ph type="body" idx="1"/>
          </p:nvPr>
        </p:nvSpPr>
        <p:spPr>
          <a:xfrm>
            <a:off x="1066848" y="2704169"/>
            <a:ext cx="7010303" cy="22915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7"/>
          <p:cNvSpPr txBox="1">
            <a:spLocks noGrp="1"/>
          </p:cNvSpPr>
          <p:nvPr>
            <p:ph type="body" idx="2"/>
          </p:nvPr>
        </p:nvSpPr>
        <p:spPr>
          <a:xfrm>
            <a:off x="1066848" y="1990492"/>
            <a:ext cx="7010303" cy="5073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A2DA"/>
              </a:buClr>
              <a:buSzPts val="2400"/>
              <a:buFont typeface="Arial"/>
              <a:buNone/>
              <a:defRPr sz="2400" b="0" i="0" u="none" strike="noStrike" cap="none">
                <a:solidFill>
                  <a:srgbClr val="40A2DA"/>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magini">
  <p:cSld name="Immagini">
    <p:spTree>
      <p:nvGrpSpPr>
        <p:cNvPr id="1" name="Shape 33"/>
        <p:cNvGrpSpPr/>
        <p:nvPr/>
      </p:nvGrpSpPr>
      <p:grpSpPr>
        <a:xfrm>
          <a:off x="0" y="0"/>
          <a:ext cx="0" cy="0"/>
          <a:chOff x="0" y="0"/>
          <a:chExt cx="0" cy="0"/>
        </a:xfrm>
      </p:grpSpPr>
      <p:sp>
        <p:nvSpPr>
          <p:cNvPr id="34" name="Google Shape;34;p36"/>
          <p:cNvSpPr>
            <a:spLocks noGrp="1"/>
          </p:cNvSpPr>
          <p:nvPr>
            <p:ph type="pic" idx="2"/>
          </p:nvPr>
        </p:nvSpPr>
        <p:spPr>
          <a:xfrm>
            <a:off x="1092200" y="1992738"/>
            <a:ext cx="3479800" cy="3252362"/>
          </a:xfrm>
          <a:prstGeom prst="rect">
            <a:avLst/>
          </a:prstGeom>
          <a:noFill/>
          <a:ln>
            <a:noFill/>
          </a:ln>
        </p:spPr>
      </p:sp>
      <p:sp>
        <p:nvSpPr>
          <p:cNvPr id="35" name="Google Shape;35;p36"/>
          <p:cNvSpPr>
            <a:spLocks noGrp="1"/>
          </p:cNvSpPr>
          <p:nvPr>
            <p:ph type="pic" idx="3"/>
          </p:nvPr>
        </p:nvSpPr>
        <p:spPr>
          <a:xfrm>
            <a:off x="4800600" y="1992738"/>
            <a:ext cx="3479800" cy="3252362"/>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testo">
    <p:spTree>
      <p:nvGrpSpPr>
        <p:cNvPr id="1" name=""/>
        <p:cNvGrpSpPr/>
        <p:nvPr/>
      </p:nvGrpSpPr>
      <p:grpSpPr>
        <a:xfrm>
          <a:off x="0" y="0"/>
          <a:ext cx="0" cy="0"/>
          <a:chOff x="0" y="0"/>
          <a:chExt cx="0" cy="0"/>
        </a:xfrm>
      </p:grpSpPr>
      <p:sp>
        <p:nvSpPr>
          <p:cNvPr id="8" name="Segnaposto testo 7">
            <a:extLst>
              <a:ext uri="{FF2B5EF4-FFF2-40B4-BE49-F238E27FC236}">
                <a16:creationId xmlns:a16="http://schemas.microsoft.com/office/drawing/2014/main" id="{21334E7A-5D2E-C562-034F-02C1B33FC348}"/>
              </a:ext>
            </a:extLst>
          </p:cNvPr>
          <p:cNvSpPr>
            <a:spLocks noGrp="1"/>
          </p:cNvSpPr>
          <p:nvPr>
            <p:ph type="body" sz="quarter" idx="10" hasCustomPrompt="1"/>
          </p:nvPr>
        </p:nvSpPr>
        <p:spPr>
          <a:xfrm>
            <a:off x="1066848" y="2704169"/>
            <a:ext cx="7010303" cy="2291576"/>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Text</a:t>
            </a:r>
          </a:p>
        </p:txBody>
      </p:sp>
      <p:sp>
        <p:nvSpPr>
          <p:cNvPr id="9" name="Segnaposto testo 7">
            <a:extLst>
              <a:ext uri="{FF2B5EF4-FFF2-40B4-BE49-F238E27FC236}">
                <a16:creationId xmlns:a16="http://schemas.microsoft.com/office/drawing/2014/main" id="{B89DAEF8-7DAA-1FA4-5D6D-65CBC03139EB}"/>
              </a:ext>
            </a:extLst>
          </p:cNvPr>
          <p:cNvSpPr>
            <a:spLocks noGrp="1"/>
          </p:cNvSpPr>
          <p:nvPr>
            <p:ph type="body" sz="quarter" idx="11" hasCustomPrompt="1"/>
          </p:nvPr>
        </p:nvSpPr>
        <p:spPr>
          <a:xfrm>
            <a:off x="1066848" y="1990492"/>
            <a:ext cx="7010303" cy="507380"/>
          </a:xfrm>
          <a:prstGeom prst="rect">
            <a:avLst/>
          </a:prstGeom>
        </p:spPr>
        <p:txBody>
          <a:bodyPr/>
          <a:lstStyle>
            <a:lvl1pPr marL="0" indent="0">
              <a:buNone/>
              <a:defRPr sz="2400">
                <a:solidFill>
                  <a:srgbClr val="40A2DA"/>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TITLE MASTERFORMAT</a:t>
            </a:r>
          </a:p>
        </p:txBody>
      </p:sp>
    </p:spTree>
    <p:extLst>
      <p:ext uri="{BB962C8B-B14F-4D97-AF65-F5344CB8AC3E}">
        <p14:creationId xmlns:p14="http://schemas.microsoft.com/office/powerpoint/2010/main" val="92063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Segnaposto testo 7">
            <a:extLst>
              <a:ext uri="{FF2B5EF4-FFF2-40B4-BE49-F238E27FC236}">
                <a16:creationId xmlns:a16="http://schemas.microsoft.com/office/drawing/2014/main" id="{B89DAEF8-7DAA-1FA4-5D6D-65CBC03139EB}"/>
              </a:ext>
            </a:extLst>
          </p:cNvPr>
          <p:cNvSpPr>
            <a:spLocks noGrp="1"/>
          </p:cNvSpPr>
          <p:nvPr>
            <p:ph type="body" sz="quarter" idx="11" hasCustomPrompt="1"/>
          </p:nvPr>
        </p:nvSpPr>
        <p:spPr>
          <a:xfrm>
            <a:off x="1066848" y="1990492"/>
            <a:ext cx="7010303" cy="507380"/>
          </a:xfrm>
          <a:prstGeom prst="rect">
            <a:avLst/>
          </a:prstGeom>
        </p:spPr>
        <p:txBody>
          <a:bodyPr/>
          <a:lstStyle>
            <a:lvl1pPr marL="0" indent="0">
              <a:buNone/>
              <a:defRPr sz="2400">
                <a:solidFill>
                  <a:srgbClr val="40A2DA"/>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TITLE MASTERFORMAT</a:t>
            </a:r>
          </a:p>
        </p:txBody>
      </p:sp>
      <p:sp>
        <p:nvSpPr>
          <p:cNvPr id="4" name="Segnaposto contenuto 3">
            <a:extLst>
              <a:ext uri="{FF2B5EF4-FFF2-40B4-BE49-F238E27FC236}">
                <a16:creationId xmlns:a16="http://schemas.microsoft.com/office/drawing/2014/main" id="{38C4DC9F-4905-C75C-84AC-9F357859DE71}"/>
              </a:ext>
            </a:extLst>
          </p:cNvPr>
          <p:cNvSpPr>
            <a:spLocks noGrp="1"/>
          </p:cNvSpPr>
          <p:nvPr>
            <p:ph sz="quarter" idx="12"/>
          </p:nvPr>
        </p:nvSpPr>
        <p:spPr>
          <a:xfrm>
            <a:off x="1066848" y="2704169"/>
            <a:ext cx="7010303" cy="2291576"/>
          </a:xfrm>
          <a:prstGeom prst="rect">
            <a:avLst/>
          </a:prstGeom>
        </p:spPr>
        <p:txBody>
          <a:bodyPr/>
          <a:lstStyle>
            <a:lvl1pPr>
              <a:defRPr sz="1600">
                <a:latin typeface="Open Sans" panose="020B0606030504020204" pitchFamily="34" charset="0"/>
                <a:ea typeface="Open Sans" panose="020B0606030504020204" pitchFamily="34" charset="0"/>
                <a:cs typeface="Open Sans" panose="020B0606030504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2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Fare clic per modificare gli stili del testo dello schema</a:t>
            </a:r>
          </a:p>
          <a:p>
            <a:pPr lvl="1"/>
            <a:r>
              <a:rPr lang="it-IT" dirty="0"/>
              <a:t>Secondo livello</a:t>
            </a:r>
          </a:p>
          <a:p>
            <a:pPr lvl="2"/>
            <a:r>
              <a:rPr lang="it-IT" dirty="0"/>
              <a:t>Terzo livello</a:t>
            </a:r>
          </a:p>
        </p:txBody>
      </p:sp>
    </p:spTree>
    <p:extLst>
      <p:ext uri="{BB962C8B-B14F-4D97-AF65-F5344CB8AC3E}">
        <p14:creationId xmlns:p14="http://schemas.microsoft.com/office/powerpoint/2010/main" val="243076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testo e immagine">
    <p:spTree>
      <p:nvGrpSpPr>
        <p:cNvPr id="1" name=""/>
        <p:cNvGrpSpPr/>
        <p:nvPr/>
      </p:nvGrpSpPr>
      <p:grpSpPr>
        <a:xfrm>
          <a:off x="0" y="0"/>
          <a:ext cx="0" cy="0"/>
          <a:chOff x="0" y="0"/>
          <a:chExt cx="0" cy="0"/>
        </a:xfrm>
      </p:grpSpPr>
      <p:sp>
        <p:nvSpPr>
          <p:cNvPr id="9" name="Segnaposto testo 7">
            <a:extLst>
              <a:ext uri="{FF2B5EF4-FFF2-40B4-BE49-F238E27FC236}">
                <a16:creationId xmlns:a16="http://schemas.microsoft.com/office/drawing/2014/main" id="{B89DAEF8-7DAA-1FA4-5D6D-65CBC03139EB}"/>
              </a:ext>
            </a:extLst>
          </p:cNvPr>
          <p:cNvSpPr>
            <a:spLocks noGrp="1"/>
          </p:cNvSpPr>
          <p:nvPr>
            <p:ph type="body" sz="quarter" idx="11" hasCustomPrompt="1"/>
          </p:nvPr>
        </p:nvSpPr>
        <p:spPr>
          <a:xfrm>
            <a:off x="1066848" y="1990492"/>
            <a:ext cx="7010303" cy="507380"/>
          </a:xfrm>
          <a:prstGeom prst="rect">
            <a:avLst/>
          </a:prstGeom>
        </p:spPr>
        <p:txBody>
          <a:bodyPr/>
          <a:lstStyle>
            <a:lvl1pPr marL="0" indent="0">
              <a:buNone/>
              <a:defRPr sz="2400">
                <a:solidFill>
                  <a:srgbClr val="40A2DA"/>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TITLE MASTERFORMAT</a:t>
            </a:r>
          </a:p>
        </p:txBody>
      </p:sp>
      <p:sp>
        <p:nvSpPr>
          <p:cNvPr id="2" name="Segnaposto testo 7">
            <a:extLst>
              <a:ext uri="{FF2B5EF4-FFF2-40B4-BE49-F238E27FC236}">
                <a16:creationId xmlns:a16="http://schemas.microsoft.com/office/drawing/2014/main" id="{F38F50DC-1359-9569-F5AB-0915359E627C}"/>
              </a:ext>
            </a:extLst>
          </p:cNvPr>
          <p:cNvSpPr>
            <a:spLocks noGrp="1"/>
          </p:cNvSpPr>
          <p:nvPr>
            <p:ph type="body" sz="quarter" idx="10" hasCustomPrompt="1"/>
          </p:nvPr>
        </p:nvSpPr>
        <p:spPr>
          <a:xfrm>
            <a:off x="4572000" y="2704169"/>
            <a:ext cx="3505151" cy="2291576"/>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it-IT" dirty="0"/>
              <a:t>Text</a:t>
            </a:r>
          </a:p>
        </p:txBody>
      </p:sp>
      <p:sp>
        <p:nvSpPr>
          <p:cNvPr id="5" name="Segnaposto immagine 4">
            <a:extLst>
              <a:ext uri="{FF2B5EF4-FFF2-40B4-BE49-F238E27FC236}">
                <a16:creationId xmlns:a16="http://schemas.microsoft.com/office/drawing/2014/main" id="{24765B7E-40DA-6290-930E-A800C688E29E}"/>
              </a:ext>
            </a:extLst>
          </p:cNvPr>
          <p:cNvSpPr>
            <a:spLocks noGrp="1"/>
          </p:cNvSpPr>
          <p:nvPr>
            <p:ph type="pic" sz="quarter" idx="12"/>
          </p:nvPr>
        </p:nvSpPr>
        <p:spPr>
          <a:xfrm>
            <a:off x="1066800" y="2704169"/>
            <a:ext cx="3356517" cy="2291694"/>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it-IT" dirty="0"/>
          </a:p>
        </p:txBody>
      </p:sp>
    </p:spTree>
    <p:extLst>
      <p:ext uri="{BB962C8B-B14F-4D97-AF65-F5344CB8AC3E}">
        <p14:creationId xmlns:p14="http://schemas.microsoft.com/office/powerpoint/2010/main" val="393187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i">
    <p:spTree>
      <p:nvGrpSpPr>
        <p:cNvPr id="1" name=""/>
        <p:cNvGrpSpPr/>
        <p:nvPr/>
      </p:nvGrpSpPr>
      <p:grpSpPr>
        <a:xfrm>
          <a:off x="0" y="0"/>
          <a:ext cx="0" cy="0"/>
          <a:chOff x="0" y="0"/>
          <a:chExt cx="0" cy="0"/>
        </a:xfrm>
      </p:grpSpPr>
      <p:sp>
        <p:nvSpPr>
          <p:cNvPr id="5" name="Segnaposto immagine 4">
            <a:extLst>
              <a:ext uri="{FF2B5EF4-FFF2-40B4-BE49-F238E27FC236}">
                <a16:creationId xmlns:a16="http://schemas.microsoft.com/office/drawing/2014/main" id="{24765B7E-40DA-6290-930E-A800C688E29E}"/>
              </a:ext>
            </a:extLst>
          </p:cNvPr>
          <p:cNvSpPr>
            <a:spLocks noGrp="1"/>
          </p:cNvSpPr>
          <p:nvPr>
            <p:ph type="pic" sz="quarter" idx="12"/>
          </p:nvPr>
        </p:nvSpPr>
        <p:spPr>
          <a:xfrm>
            <a:off x="1092200" y="1992738"/>
            <a:ext cx="3479800" cy="3252362"/>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it-IT" dirty="0"/>
          </a:p>
        </p:txBody>
      </p:sp>
      <p:sp>
        <p:nvSpPr>
          <p:cNvPr id="3" name="Segnaposto immagine 4">
            <a:extLst>
              <a:ext uri="{FF2B5EF4-FFF2-40B4-BE49-F238E27FC236}">
                <a16:creationId xmlns:a16="http://schemas.microsoft.com/office/drawing/2014/main" id="{8445929E-B9B3-55C3-3D9A-2CAA43C72207}"/>
              </a:ext>
            </a:extLst>
          </p:cNvPr>
          <p:cNvSpPr>
            <a:spLocks noGrp="1"/>
          </p:cNvSpPr>
          <p:nvPr>
            <p:ph type="pic" sz="quarter" idx="13"/>
          </p:nvPr>
        </p:nvSpPr>
        <p:spPr>
          <a:xfrm>
            <a:off x="4800600" y="1992738"/>
            <a:ext cx="3479800" cy="3252362"/>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it-IT" dirty="0"/>
          </a:p>
        </p:txBody>
      </p:sp>
    </p:spTree>
    <p:extLst>
      <p:ext uri="{BB962C8B-B14F-4D97-AF65-F5344CB8AC3E}">
        <p14:creationId xmlns:p14="http://schemas.microsoft.com/office/powerpoint/2010/main" val="268642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882830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6.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11.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1"/>
          <p:cNvPicPr preferRelativeResize="0"/>
          <p:nvPr/>
        </p:nvPicPr>
        <p:blipFill rotWithShape="1">
          <a:blip r:embed="rId3">
            <a:alphaModFix/>
          </a:blip>
          <a:srcRect/>
          <a:stretch/>
        </p:blipFill>
        <p:spPr>
          <a:xfrm>
            <a:off x="543604" y="528637"/>
            <a:ext cx="8056791" cy="809942"/>
          </a:xfrm>
          <a:prstGeom prst="rect">
            <a:avLst/>
          </a:prstGeom>
          <a:noFill/>
          <a:ln>
            <a:noFill/>
          </a:ln>
        </p:spPr>
      </p:pic>
      <p:pic>
        <p:nvPicPr>
          <p:cNvPr id="11" name="Google Shape;11;p21" descr="Immagine che contiene testo, esterni, screenshot&#10;&#10;Descrizione generata automaticamente"/>
          <p:cNvPicPr preferRelativeResize="0"/>
          <p:nvPr/>
        </p:nvPicPr>
        <p:blipFill rotWithShape="1">
          <a:blip r:embed="rId4">
            <a:alphaModFix/>
          </a:blip>
          <a:srcRect/>
          <a:stretch/>
        </p:blipFill>
        <p:spPr>
          <a:xfrm>
            <a:off x="0" y="1743456"/>
            <a:ext cx="9144000" cy="5114544"/>
          </a:xfrm>
          <a:prstGeom prst="rect">
            <a:avLst/>
          </a:prstGeom>
          <a:noFill/>
          <a:ln>
            <a:noFill/>
          </a:ln>
        </p:spPr>
      </p:pic>
      <p:sp>
        <p:nvSpPr>
          <p:cNvPr id="12" name="Google Shape;12;p21"/>
          <p:cNvSpPr txBox="1"/>
          <p:nvPr/>
        </p:nvSpPr>
        <p:spPr>
          <a:xfrm>
            <a:off x="6385024" y="6281113"/>
            <a:ext cx="2237678" cy="21544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800" b="0" i="0" u="none" strike="noStrike" cap="none">
                <a:solidFill>
                  <a:srgbClr val="11438F"/>
                </a:solidFill>
                <a:latin typeface="Open Sans"/>
                <a:ea typeface="Open Sans"/>
                <a:cs typeface="Open Sans"/>
                <a:sym typeface="Open Sans"/>
              </a:rPr>
              <a:t>www.italy-croatia.eu</a:t>
            </a:r>
            <a:endParaRPr sz="800" b="0" i="0" u="none" strike="noStrike" cap="none">
              <a:solidFill>
                <a:srgbClr val="11438F"/>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pic>
        <p:nvPicPr>
          <p:cNvPr id="18" name="Google Shape;18;p23"/>
          <p:cNvPicPr preferRelativeResize="0"/>
          <p:nvPr/>
        </p:nvPicPr>
        <p:blipFill rotWithShape="1">
          <a:blip r:embed="rId5">
            <a:alphaModFix/>
          </a:blip>
          <a:srcRect/>
          <a:stretch/>
        </p:blipFill>
        <p:spPr>
          <a:xfrm>
            <a:off x="543604" y="528637"/>
            <a:ext cx="8056791" cy="809942"/>
          </a:xfrm>
          <a:prstGeom prst="rect">
            <a:avLst/>
          </a:prstGeom>
          <a:noFill/>
          <a:ln>
            <a:noFill/>
          </a:ln>
        </p:spPr>
      </p:pic>
      <p:pic>
        <p:nvPicPr>
          <p:cNvPr id="19" name="Google Shape;19;p23"/>
          <p:cNvPicPr preferRelativeResize="0"/>
          <p:nvPr/>
        </p:nvPicPr>
        <p:blipFill rotWithShape="1">
          <a:blip r:embed="rId6">
            <a:alphaModFix/>
          </a:blip>
          <a:srcRect/>
          <a:stretch/>
        </p:blipFill>
        <p:spPr>
          <a:xfrm>
            <a:off x="0" y="5905691"/>
            <a:ext cx="9144000" cy="8473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806C203-AFC2-C9E1-ED5B-2474D6E09867}"/>
              </a:ext>
            </a:extLst>
          </p:cNvPr>
          <p:cNvPicPr>
            <a:picLocks noChangeAspect="1"/>
          </p:cNvPicPr>
          <p:nvPr userDrawn="1"/>
        </p:nvPicPr>
        <p:blipFill>
          <a:blip r:embed="rId7"/>
          <a:srcRect/>
          <a:stretch/>
        </p:blipFill>
        <p:spPr>
          <a:xfrm>
            <a:off x="543604" y="528637"/>
            <a:ext cx="8056791" cy="809942"/>
          </a:xfrm>
          <a:prstGeom prst="rect">
            <a:avLst/>
          </a:prstGeom>
        </p:spPr>
      </p:pic>
      <p:pic>
        <p:nvPicPr>
          <p:cNvPr id="9" name="Immagine 8">
            <a:extLst>
              <a:ext uri="{FF2B5EF4-FFF2-40B4-BE49-F238E27FC236}">
                <a16:creationId xmlns:a16="http://schemas.microsoft.com/office/drawing/2014/main" id="{DCD96AFB-F650-E414-CCD2-8E6BA7AC79F8}"/>
              </a:ext>
            </a:extLst>
          </p:cNvPr>
          <p:cNvPicPr>
            <a:picLocks noChangeAspect="1"/>
          </p:cNvPicPr>
          <p:nvPr userDrawn="1"/>
        </p:nvPicPr>
        <p:blipFill>
          <a:blip r:embed="rId8"/>
          <a:stretch>
            <a:fillRect/>
          </a:stretch>
        </p:blipFill>
        <p:spPr>
          <a:xfrm>
            <a:off x="0" y="5905691"/>
            <a:ext cx="9144000" cy="847344"/>
          </a:xfrm>
          <a:prstGeom prst="rect">
            <a:avLst/>
          </a:prstGeom>
        </p:spPr>
      </p:pic>
    </p:spTree>
    <p:extLst>
      <p:ext uri="{BB962C8B-B14F-4D97-AF65-F5344CB8AC3E}">
        <p14:creationId xmlns:p14="http://schemas.microsoft.com/office/powerpoint/2010/main" val="27381755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429F2D60-D4C9-229A-032D-07391B70BE0F}"/>
              </a:ext>
            </a:extLst>
          </p:cNvPr>
          <p:cNvPicPr>
            <a:picLocks noChangeAspect="1"/>
          </p:cNvPicPr>
          <p:nvPr userDrawn="1"/>
        </p:nvPicPr>
        <p:blipFill>
          <a:blip r:embed="rId3"/>
          <a:srcRect/>
          <a:stretch/>
        </p:blipFill>
        <p:spPr>
          <a:xfrm>
            <a:off x="543604" y="528637"/>
            <a:ext cx="8056791" cy="809942"/>
          </a:xfrm>
          <a:prstGeom prst="rect">
            <a:avLst/>
          </a:prstGeom>
        </p:spPr>
      </p:pic>
      <p:pic>
        <p:nvPicPr>
          <p:cNvPr id="19" name="Immagine 18" descr="Immagine che contiene testo, esterni, screenshot&#10;&#10;Descrizione generata automaticamente">
            <a:extLst>
              <a:ext uri="{FF2B5EF4-FFF2-40B4-BE49-F238E27FC236}">
                <a16:creationId xmlns:a16="http://schemas.microsoft.com/office/drawing/2014/main" id="{51A1820F-0573-10ED-C131-0E45B07EDF14}"/>
              </a:ext>
            </a:extLst>
          </p:cNvPr>
          <p:cNvPicPr>
            <a:picLocks noChangeAspect="1"/>
          </p:cNvPicPr>
          <p:nvPr userDrawn="1"/>
        </p:nvPicPr>
        <p:blipFill>
          <a:blip r:embed="rId4"/>
          <a:stretch>
            <a:fillRect/>
          </a:stretch>
        </p:blipFill>
        <p:spPr>
          <a:xfrm>
            <a:off x="0" y="1743456"/>
            <a:ext cx="9144000" cy="5114544"/>
          </a:xfrm>
          <a:prstGeom prst="rect">
            <a:avLst/>
          </a:prstGeom>
        </p:spPr>
      </p:pic>
      <p:sp>
        <p:nvSpPr>
          <p:cNvPr id="21" name="CasellaDiTesto 20">
            <a:extLst>
              <a:ext uri="{FF2B5EF4-FFF2-40B4-BE49-F238E27FC236}">
                <a16:creationId xmlns:a16="http://schemas.microsoft.com/office/drawing/2014/main" id="{59B72D17-6F01-B35F-D8F4-8F6D80E6E470}"/>
              </a:ext>
            </a:extLst>
          </p:cNvPr>
          <p:cNvSpPr txBox="1"/>
          <p:nvPr userDrawn="1"/>
        </p:nvSpPr>
        <p:spPr>
          <a:xfrm>
            <a:off x="6385024" y="6281113"/>
            <a:ext cx="2237678" cy="215444"/>
          </a:xfrm>
          <a:prstGeom prst="rect">
            <a:avLst/>
          </a:prstGeom>
          <a:noFill/>
          <a:ln>
            <a:noFill/>
          </a:ln>
        </p:spPr>
        <p:txBody>
          <a:bodyPr wrap="square" rtlCol="0">
            <a:spAutoFit/>
          </a:bodyPr>
          <a:lstStyle/>
          <a:p>
            <a:pPr algn="r"/>
            <a:r>
              <a:rPr lang="it-IT" sz="800" dirty="0" err="1">
                <a:solidFill>
                  <a:srgbClr val="11438F"/>
                </a:solidFill>
                <a:latin typeface="Open Sans" panose="020B0606030504020204" pitchFamily="34" charset="0"/>
                <a:ea typeface="Open Sans" panose="020B0606030504020204" pitchFamily="34" charset="0"/>
                <a:cs typeface="Open Sans" panose="020B0606030504020204" pitchFamily="34" charset="0"/>
              </a:rPr>
              <a:t>www.italy-croatia.eu</a:t>
            </a:r>
            <a:endParaRPr lang="it-IT" sz="800" dirty="0">
              <a:solidFill>
                <a:srgbClr val="11438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9944030"/>
      </p:ext>
    </p:extLst>
  </p:cSld>
  <p:clrMap bg1="lt1" tx1="dk1" bg2="lt2" tx2="dk2" accent1="accent1" accent2="accent2" accent3="accent3" accent4="accent4" accent5="accent5" accent6="accent6" hlink="hlink" folHlink="folHlink"/>
  <p:sldLayoutIdLst>
    <p:sldLayoutId id="214748367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429F2D60-D4C9-229A-032D-07391B70BE0F}"/>
              </a:ext>
            </a:extLst>
          </p:cNvPr>
          <p:cNvPicPr>
            <a:picLocks noChangeAspect="1"/>
          </p:cNvPicPr>
          <p:nvPr userDrawn="1"/>
        </p:nvPicPr>
        <p:blipFill>
          <a:blip r:embed="rId3"/>
          <a:srcRect/>
          <a:stretch/>
        </p:blipFill>
        <p:spPr>
          <a:xfrm>
            <a:off x="543604" y="528637"/>
            <a:ext cx="8056791" cy="809942"/>
          </a:xfrm>
          <a:prstGeom prst="rect">
            <a:avLst/>
          </a:prstGeom>
        </p:spPr>
      </p:pic>
      <p:pic>
        <p:nvPicPr>
          <p:cNvPr id="19" name="Immagine 18" descr="Immagine che contiene testo, esterni, screenshot&#10;&#10;Descrizione generata automaticamente">
            <a:extLst>
              <a:ext uri="{FF2B5EF4-FFF2-40B4-BE49-F238E27FC236}">
                <a16:creationId xmlns:a16="http://schemas.microsoft.com/office/drawing/2014/main" id="{51A1820F-0573-10ED-C131-0E45B07EDF14}"/>
              </a:ext>
            </a:extLst>
          </p:cNvPr>
          <p:cNvPicPr>
            <a:picLocks noChangeAspect="1"/>
          </p:cNvPicPr>
          <p:nvPr userDrawn="1"/>
        </p:nvPicPr>
        <p:blipFill>
          <a:blip r:embed="rId4"/>
          <a:stretch>
            <a:fillRect/>
          </a:stretch>
        </p:blipFill>
        <p:spPr>
          <a:xfrm>
            <a:off x="0" y="1743456"/>
            <a:ext cx="9144000" cy="5114544"/>
          </a:xfrm>
          <a:prstGeom prst="rect">
            <a:avLst/>
          </a:prstGeom>
        </p:spPr>
      </p:pic>
      <p:sp>
        <p:nvSpPr>
          <p:cNvPr id="2" name="CasellaDiTesto 1">
            <a:extLst>
              <a:ext uri="{FF2B5EF4-FFF2-40B4-BE49-F238E27FC236}">
                <a16:creationId xmlns:a16="http://schemas.microsoft.com/office/drawing/2014/main" id="{72EEB81E-AF7E-6735-FF3A-72284FA6EF3F}"/>
              </a:ext>
            </a:extLst>
          </p:cNvPr>
          <p:cNvSpPr txBox="1"/>
          <p:nvPr userDrawn="1"/>
        </p:nvSpPr>
        <p:spPr>
          <a:xfrm>
            <a:off x="6385024" y="6281113"/>
            <a:ext cx="2237678" cy="215444"/>
          </a:xfrm>
          <a:prstGeom prst="rect">
            <a:avLst/>
          </a:prstGeom>
          <a:noFill/>
          <a:ln>
            <a:noFill/>
          </a:ln>
        </p:spPr>
        <p:txBody>
          <a:bodyPr wrap="square" rtlCol="0">
            <a:spAutoFit/>
          </a:bodyPr>
          <a:lstStyle/>
          <a:p>
            <a:pPr algn="r"/>
            <a:r>
              <a:rPr lang="it-IT" sz="800" dirty="0" err="1">
                <a:solidFill>
                  <a:srgbClr val="11438F"/>
                </a:solidFill>
                <a:latin typeface="Open Sans" panose="020B0606030504020204" pitchFamily="34" charset="0"/>
                <a:ea typeface="Open Sans" panose="020B0606030504020204" pitchFamily="34" charset="0"/>
                <a:cs typeface="Open Sans" panose="020B0606030504020204" pitchFamily="34" charset="0"/>
              </a:rPr>
              <a:t>www.italy-croatia.eu</a:t>
            </a:r>
            <a:endParaRPr lang="it-IT" sz="800" dirty="0">
              <a:solidFill>
                <a:srgbClr val="11438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71592038"/>
      </p:ext>
    </p:extLst>
  </p:cSld>
  <p:clrMap bg1="lt1" tx1="dk1" bg2="lt2" tx2="dk2" accent1="accent1" accent2="accent2" accent3="accent3" accent4="accent4" accent5="accent5" accent6="accent6" hlink="hlink" folHlink="folHlink"/>
  <p:sldLayoutIdLst>
    <p:sldLayoutId id="214748368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9.xml"/><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5.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6" name="Segnaposto testo 2">
            <a:extLst>
              <a:ext uri="{FF2B5EF4-FFF2-40B4-BE49-F238E27FC236}">
                <a16:creationId xmlns:a16="http://schemas.microsoft.com/office/drawing/2014/main" id="{A250340B-30F7-4F89-A3A3-42CE95136B22}"/>
              </a:ext>
            </a:extLst>
          </p:cNvPr>
          <p:cNvSpPr txBox="1">
            <a:spLocks/>
          </p:cNvSpPr>
          <p:nvPr/>
        </p:nvSpPr>
        <p:spPr>
          <a:xfrm>
            <a:off x="676487" y="4348085"/>
            <a:ext cx="7791025" cy="42114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OSI Specific Objectives 1.1 and 1.2</a:t>
            </a:r>
          </a:p>
        </p:txBody>
      </p:sp>
      <p:sp>
        <p:nvSpPr>
          <p:cNvPr id="9" name="Segnaposto testo 1">
            <a:extLst>
              <a:ext uri="{FF2B5EF4-FFF2-40B4-BE49-F238E27FC236}">
                <a16:creationId xmlns:a16="http://schemas.microsoft.com/office/drawing/2014/main" id="{DD9B8185-51A0-4474-A1B6-A383EF67F684}"/>
              </a:ext>
            </a:extLst>
          </p:cNvPr>
          <p:cNvSpPr txBox="1">
            <a:spLocks/>
          </p:cNvSpPr>
          <p:nvPr/>
        </p:nvSpPr>
        <p:spPr>
          <a:xfrm>
            <a:off x="494675" y="2809257"/>
            <a:ext cx="7972837" cy="107695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ysClr val="window" lastClr="FFFFFF"/>
              </a:buClr>
              <a:buSzPts val="4000"/>
              <a:buFont typeface="Arial" panose="020B0604020202020204" pitchFamily="34" charset="0"/>
              <a:buNone/>
              <a:tabLst/>
              <a:defRPr/>
            </a:pPr>
            <a:r>
              <a:rPr kumimoji="0" lang="en-GB" sz="3600" b="0" i="0" u="none" strike="noStrike" kern="1200" cap="none" spc="0" normalizeH="0" baseline="0" noProof="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2</a:t>
            </a:r>
            <a:r>
              <a:rPr kumimoji="0" lang="en-GB" sz="3600" b="0" i="0" u="none" strike="noStrike" kern="1200" cap="none" spc="0" normalizeH="0" baseline="30000" noProof="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nd</a:t>
            </a:r>
            <a:r>
              <a:rPr kumimoji="0" lang="en-GB" sz="3600" b="0" i="0" u="none" strike="noStrike" kern="1200" cap="none" spc="0" normalizeH="0" baseline="0" noProof="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 Call for Proposals </a:t>
            </a:r>
          </a:p>
          <a:p>
            <a:pPr marL="0" marR="0" lvl="0" indent="0" algn="ctr" defTabSz="914400" rtl="0" eaLnBrk="1" fontAlgn="auto" latinLnBrk="0" hangingPunct="1">
              <a:lnSpc>
                <a:spcPct val="90000"/>
              </a:lnSpc>
              <a:spcBef>
                <a:spcPts val="0"/>
              </a:spcBef>
              <a:spcAft>
                <a:spcPts val="0"/>
              </a:spcAft>
              <a:buClr>
                <a:sysClr val="window" lastClr="FFFFFF"/>
              </a:buClr>
              <a:buSzPts val="4000"/>
              <a:buFont typeface="Arial" panose="020B0604020202020204" pitchFamily="34" charset="0"/>
              <a:buNone/>
              <a:tabLst/>
              <a:defRPr/>
            </a:pPr>
            <a:r>
              <a:rPr kumimoji="0" lang="en-GB" sz="3600" b="0" i="0" u="none" strike="noStrike" kern="1200" cap="none" spc="0" normalizeH="0" baseline="0" noProof="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OSI Infoday</a:t>
            </a:r>
            <a:endParaRPr kumimoji="0" lang="en-GB" sz="3600"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Segnaposto testo 3">
            <a:extLst>
              <a:ext uri="{FF2B5EF4-FFF2-40B4-BE49-F238E27FC236}">
                <a16:creationId xmlns:a16="http://schemas.microsoft.com/office/drawing/2014/main" id="{2EC5FFF2-17D2-4A46-A44E-9AA386084117}"/>
              </a:ext>
            </a:extLst>
          </p:cNvPr>
          <p:cNvSpPr txBox="1">
            <a:spLocks/>
          </p:cNvSpPr>
          <p:nvPr/>
        </p:nvSpPr>
        <p:spPr>
          <a:xfrm>
            <a:off x="676487" y="5334351"/>
            <a:ext cx="7791025" cy="36241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OSI Infodays| Zadar/ Udine</a:t>
            </a:r>
            <a:endParaRPr kumimoji="0" lang="it-IT" sz="2000"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328058"/>
            <a:ext cx="7010303" cy="66563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r>
              <a:rPr lang="en-GB" b="1" dirty="0">
                <a:solidFill>
                  <a:srgbClr val="0070C0"/>
                </a:solidFill>
              </a:rPr>
              <a:t>Priority 1 – </a:t>
            </a:r>
            <a:r>
              <a:rPr lang="en-US" b="1" dirty="0">
                <a:solidFill>
                  <a:srgbClr val="0070C0"/>
                </a:solidFill>
              </a:rPr>
              <a:t>Sustainable growth in the blue economy</a:t>
            </a:r>
            <a:endParaRPr b="1" dirty="0">
              <a:solidFill>
                <a:srgbClr val="0070C0"/>
              </a:solidFill>
            </a:endParaRPr>
          </a:p>
        </p:txBody>
      </p:sp>
      <p:sp>
        <p:nvSpPr>
          <p:cNvPr id="356" name="Google Shape;356;p44"/>
          <p:cNvSpPr txBox="1">
            <a:spLocks noGrp="1"/>
          </p:cNvSpPr>
          <p:nvPr>
            <p:ph type="body" idx="2"/>
          </p:nvPr>
        </p:nvSpPr>
        <p:spPr>
          <a:xfrm>
            <a:off x="631825" y="3222885"/>
            <a:ext cx="7972425" cy="2698490"/>
          </a:xfrm>
          <a:prstGeom prst="rect">
            <a:avLst/>
          </a:prstGeom>
          <a:noFill/>
          <a:ln>
            <a:noFill/>
          </a:ln>
        </p:spPr>
        <p:txBody>
          <a:bodyPr spcFirstLastPara="1" wrap="square" lIns="68550" tIns="34275" rIns="68550" bIns="34275" anchor="t" anchorCtr="0">
            <a:normAutofit/>
          </a:bodyPr>
          <a:lstStyle/>
          <a:p>
            <a:pPr marL="0" lvl="0" indent="0" algn="ctr" rtl="0">
              <a:lnSpc>
                <a:spcPct val="90000"/>
              </a:lnSpc>
              <a:spcBef>
                <a:spcPts val="0"/>
              </a:spcBef>
              <a:spcAft>
                <a:spcPts val="0"/>
              </a:spcAft>
              <a:buClr>
                <a:srgbClr val="114B70"/>
              </a:buClr>
              <a:buSzPts val="2800"/>
              <a:buNone/>
            </a:pPr>
            <a:r>
              <a:rPr lang="en-US" sz="2100" dirty="0">
                <a:solidFill>
                  <a:srgbClr val="0070C0"/>
                </a:solidFill>
                <a:latin typeface="Montserrat"/>
                <a:ea typeface="Montserrat"/>
                <a:cs typeface="Montserrat"/>
                <a:sym typeface="Montserrat"/>
              </a:rPr>
              <a:t>Specific Objective 1.2. </a:t>
            </a:r>
          </a:p>
          <a:p>
            <a:pPr marL="0" lvl="0" indent="0" algn="ctr" rtl="0">
              <a:lnSpc>
                <a:spcPct val="90000"/>
              </a:lnSpc>
              <a:spcBef>
                <a:spcPts val="0"/>
              </a:spcBef>
              <a:spcAft>
                <a:spcPts val="0"/>
              </a:spcAft>
              <a:buClr>
                <a:srgbClr val="114B70"/>
              </a:buClr>
              <a:buSzPts val="2800"/>
              <a:buNone/>
            </a:pPr>
            <a:r>
              <a:rPr lang="en-US" sz="2100" dirty="0">
                <a:solidFill>
                  <a:srgbClr val="0070C0"/>
                </a:solidFill>
                <a:latin typeface="Montserrat"/>
                <a:ea typeface="Montserrat"/>
                <a:cs typeface="Montserrat"/>
                <a:sym typeface="Montserrat"/>
              </a:rPr>
              <a:t>Developing skills for smart </a:t>
            </a:r>
            <a:r>
              <a:rPr lang="en-US" sz="2100" dirty="0" err="1">
                <a:solidFill>
                  <a:srgbClr val="0070C0"/>
                </a:solidFill>
                <a:latin typeface="Montserrat"/>
                <a:ea typeface="Montserrat"/>
                <a:cs typeface="Montserrat"/>
                <a:sym typeface="Montserrat"/>
              </a:rPr>
              <a:t>specialisation</a:t>
            </a:r>
            <a:r>
              <a:rPr lang="en-US" sz="2100" dirty="0">
                <a:solidFill>
                  <a:srgbClr val="0070C0"/>
                </a:solidFill>
                <a:latin typeface="Montserrat"/>
                <a:ea typeface="Montserrat"/>
                <a:cs typeface="Montserrat"/>
                <a:sym typeface="Montserrat"/>
              </a:rPr>
              <a:t>, industrial transition and entrepreneurship</a:t>
            </a:r>
            <a:endParaRPr sz="2100" dirty="0">
              <a:solidFill>
                <a:srgbClr val="0070C0"/>
              </a:solidFill>
            </a:endParaRPr>
          </a:p>
        </p:txBody>
      </p:sp>
      <p:sp>
        <p:nvSpPr>
          <p:cNvPr id="5" name="Rectangle: Rounded Corners 4">
            <a:extLst>
              <a:ext uri="{FF2B5EF4-FFF2-40B4-BE49-F238E27FC236}">
                <a16:creationId xmlns:a16="http://schemas.microsoft.com/office/drawing/2014/main" id="{60CDBDD5-83F2-10C7-4E2C-D351911C16E5}"/>
              </a:ext>
            </a:extLst>
          </p:cNvPr>
          <p:cNvSpPr/>
          <p:nvPr/>
        </p:nvSpPr>
        <p:spPr>
          <a:xfrm>
            <a:off x="794481" y="3057993"/>
            <a:ext cx="7749810" cy="142406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379094"/>
            <a:ext cx="7010303" cy="6145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SO 1.2 – Main characteristics </a:t>
            </a:r>
            <a:endParaRPr dirty="0"/>
          </a:p>
        </p:txBody>
      </p:sp>
      <p:sp>
        <p:nvSpPr>
          <p:cNvPr id="136" name="Google Shape;136;p7"/>
          <p:cNvSpPr txBox="1">
            <a:spLocks noGrp="1"/>
          </p:cNvSpPr>
          <p:nvPr>
            <p:ph type="body" idx="2"/>
          </p:nvPr>
        </p:nvSpPr>
        <p:spPr>
          <a:xfrm>
            <a:off x="631370" y="2308485"/>
            <a:ext cx="7972983" cy="3613342"/>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GB" dirty="0"/>
              <a:t>Blue economy</a:t>
            </a: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endParaRPr lang="en-GB"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GB" dirty="0"/>
              <a:t>Development of skills for smart specialisation</a:t>
            </a: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endParaRPr lang="en-GB"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US" dirty="0"/>
              <a:t>SME involvement in cross-border cooperation </a:t>
            </a: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endParaRPr lang="en-US"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US" dirty="0"/>
              <a:t>Innovative processes, solutions, technology and applied research in the SME operations </a:t>
            </a:r>
          </a:p>
          <a:p>
            <a:pPr marL="0" lvl="0" indent="0" algn="just" rtl="0">
              <a:lnSpc>
                <a:spcPct val="90000"/>
              </a:lnSpc>
              <a:spcBef>
                <a:spcPts val="0"/>
              </a:spcBef>
              <a:spcAft>
                <a:spcPts val="0"/>
              </a:spcAft>
              <a:buClr>
                <a:schemeClr val="dk1"/>
              </a:buClr>
              <a:buSzPts val="1800"/>
              <a:buNone/>
            </a:pPr>
            <a:endParaRPr lang="en-GB"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GB" dirty="0"/>
              <a:t>Internationalisation</a:t>
            </a:r>
          </a:p>
        </p:txBody>
      </p:sp>
    </p:spTree>
    <p:extLst>
      <p:ext uri="{BB962C8B-B14F-4D97-AF65-F5344CB8AC3E}">
        <p14:creationId xmlns:p14="http://schemas.microsoft.com/office/powerpoint/2010/main" val="318110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169234"/>
            <a:ext cx="7010303" cy="4946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SO 1.2 – Objectives </a:t>
            </a:r>
            <a:endParaRPr dirty="0"/>
          </a:p>
        </p:txBody>
      </p:sp>
      <p:sp>
        <p:nvSpPr>
          <p:cNvPr id="136" name="Google Shape;136;p7"/>
          <p:cNvSpPr txBox="1">
            <a:spLocks noGrp="1"/>
          </p:cNvSpPr>
          <p:nvPr>
            <p:ph type="body" idx="2"/>
          </p:nvPr>
        </p:nvSpPr>
        <p:spPr>
          <a:xfrm>
            <a:off x="631370" y="1663908"/>
            <a:ext cx="7972983" cy="434714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800"/>
              <a:buNone/>
            </a:pPr>
            <a:r>
              <a:rPr lang="en-GB" dirty="0"/>
              <a:t>The project proposals shall contribute to the achievement of all following specific objectives:</a:t>
            </a:r>
          </a:p>
          <a:p>
            <a:pPr marL="0" lvl="0" indent="0" algn="just" rtl="0">
              <a:lnSpc>
                <a:spcPct val="90000"/>
              </a:lnSpc>
              <a:spcBef>
                <a:spcPts val="0"/>
              </a:spcBef>
              <a:spcAft>
                <a:spcPts val="0"/>
              </a:spcAft>
              <a:buClr>
                <a:schemeClr val="dk1"/>
              </a:buClr>
              <a:buSzPts val="1800"/>
              <a:buNone/>
            </a:pPr>
            <a:endParaRPr lang="en-GB" dirty="0"/>
          </a:p>
          <a:p>
            <a:pPr marL="0" lvl="0" indent="0" algn="just" rtl="0">
              <a:lnSpc>
                <a:spcPct val="90000"/>
              </a:lnSpc>
              <a:spcBef>
                <a:spcPts val="0"/>
              </a:spcBef>
              <a:spcAft>
                <a:spcPts val="0"/>
              </a:spcAft>
              <a:buClr>
                <a:schemeClr val="dk1"/>
              </a:buClr>
              <a:buSzPts val="1800"/>
              <a:buNone/>
            </a:pPr>
            <a:endParaRPr lang="en-GB"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US" dirty="0"/>
              <a:t>To enhance </a:t>
            </a:r>
            <a:r>
              <a:rPr lang="en-US" b="1" dirty="0"/>
              <a:t>SMEs collaboration practices</a:t>
            </a:r>
            <a:r>
              <a:rPr lang="en-US" dirty="0"/>
              <a:t>, supporting their innovation efforts in competitive domains, including internationalization</a:t>
            </a:r>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endParaRPr lang="en-US" dirty="0"/>
          </a:p>
          <a:p>
            <a:pPr marL="0" lvl="0" indent="0" algn="just" rtl="0">
              <a:lnSpc>
                <a:spcPct val="90000"/>
              </a:lnSpc>
              <a:spcBef>
                <a:spcPts val="0"/>
              </a:spcBef>
              <a:spcAft>
                <a:spcPts val="0"/>
              </a:spcAft>
              <a:buClr>
                <a:schemeClr val="dk1"/>
              </a:buClr>
              <a:buSzPts val="1800"/>
              <a:buNone/>
            </a:pPr>
            <a:endParaRPr lang="en-US" dirty="0"/>
          </a:p>
          <a:p>
            <a:pPr marL="285750" lvl="0" indent="-285750" algn="just" rtl="0">
              <a:lnSpc>
                <a:spcPct val="90000"/>
              </a:lnSpc>
              <a:spcBef>
                <a:spcPts val="0"/>
              </a:spcBef>
              <a:spcAft>
                <a:spcPts val="0"/>
              </a:spcAft>
              <a:buClr>
                <a:schemeClr val="dk1"/>
              </a:buClr>
              <a:buSzPts val="1800"/>
              <a:buFont typeface="Wingdings" panose="05000000000000000000" pitchFamily="2" charset="2"/>
              <a:buChar char="ü"/>
            </a:pPr>
            <a:r>
              <a:rPr lang="en-GB" dirty="0"/>
              <a:t>To </a:t>
            </a:r>
            <a:r>
              <a:rPr lang="en-US" dirty="0"/>
              <a:t>strengthen</a:t>
            </a:r>
            <a:r>
              <a:rPr lang="en-US" b="1" dirty="0"/>
              <a:t> SMEs capabilities </a:t>
            </a:r>
            <a:r>
              <a:rPr lang="en-US" dirty="0"/>
              <a:t>to adapt to transformative changes, while fostering the adoption of innovative processes, solutions, technology and applied research in the SME operations </a:t>
            </a:r>
          </a:p>
          <a:p>
            <a:pPr marL="0" lvl="0" indent="0" algn="just" rtl="0">
              <a:lnSpc>
                <a:spcPct val="90000"/>
              </a:lnSpc>
              <a:spcBef>
                <a:spcPts val="0"/>
              </a:spcBef>
              <a:spcAft>
                <a:spcPts val="0"/>
              </a:spcAft>
              <a:buClr>
                <a:schemeClr val="dk1"/>
              </a:buClr>
              <a:buSzPts val="1800"/>
              <a:buNone/>
            </a:pPr>
            <a:endParaRPr lang="en-GB" b="1" dirty="0"/>
          </a:p>
        </p:txBody>
      </p:sp>
    </p:spTree>
    <p:extLst>
      <p:ext uri="{BB962C8B-B14F-4D97-AF65-F5344CB8AC3E}">
        <p14:creationId xmlns:p14="http://schemas.microsoft.com/office/powerpoint/2010/main" val="9816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325530"/>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GB" dirty="0"/>
              <a:t>Type of activities for the benefits of SMEs (outside Voucher schemes)</a:t>
            </a:r>
            <a:endParaRPr dirty="0"/>
          </a:p>
        </p:txBody>
      </p:sp>
      <p:graphicFrame>
        <p:nvGraphicFramePr>
          <p:cNvPr id="14" name="Diagram 13">
            <a:extLst>
              <a:ext uri="{FF2B5EF4-FFF2-40B4-BE49-F238E27FC236}">
                <a16:creationId xmlns:a16="http://schemas.microsoft.com/office/drawing/2014/main" id="{64D16332-7CBE-FD34-2B2D-251EDE8DFADF}"/>
              </a:ext>
            </a:extLst>
          </p:cNvPr>
          <p:cNvGraphicFramePr/>
          <p:nvPr>
            <p:extLst/>
          </p:nvPr>
        </p:nvGraphicFramePr>
        <p:xfrm>
          <a:off x="2068854" y="2312590"/>
          <a:ext cx="1324874" cy="1061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extLst/>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a:extLst>
              <a:ext uri="{FF2B5EF4-FFF2-40B4-BE49-F238E27FC236}">
                <a16:creationId xmlns:a16="http://schemas.microsoft.com/office/drawing/2014/main" id="{23242E24-D47E-D52A-7921-66CFCE853F09}"/>
              </a:ext>
            </a:extLst>
          </p:cNvPr>
          <p:cNvGraphicFramePr/>
          <p:nvPr>
            <p:extLst/>
          </p:nvPr>
        </p:nvGraphicFramePr>
        <p:xfrm>
          <a:off x="5307568" y="2298240"/>
          <a:ext cx="1328289" cy="10761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8" name="Diagram 17">
            <a:extLst>
              <a:ext uri="{FF2B5EF4-FFF2-40B4-BE49-F238E27FC236}">
                <a16:creationId xmlns:a16="http://schemas.microsoft.com/office/drawing/2014/main" id="{B50C6453-FDFE-1656-621B-EF5AA6EDACC9}"/>
              </a:ext>
            </a:extLst>
          </p:cNvPr>
          <p:cNvGraphicFramePr/>
          <p:nvPr>
            <p:extLst/>
          </p:nvPr>
        </p:nvGraphicFramePr>
        <p:xfrm>
          <a:off x="6748406" y="2338466"/>
          <a:ext cx="1463197" cy="106183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7" name="Rettangolo 26">
            <a:extLst>
              <a:ext uri="{FF2B5EF4-FFF2-40B4-BE49-F238E27FC236}">
                <a16:creationId xmlns:a16="http://schemas.microsoft.com/office/drawing/2014/main" id="{6F90E08C-5E03-3E3B-A51D-9CAA7AF56993}"/>
              </a:ext>
            </a:extLst>
          </p:cNvPr>
          <p:cNvSpPr/>
          <p:nvPr/>
        </p:nvSpPr>
        <p:spPr>
          <a:xfrm>
            <a:off x="472272" y="2256693"/>
            <a:ext cx="2550577" cy="9989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it-IT"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Partnership building </a:t>
            </a:r>
          </a:p>
        </p:txBody>
      </p:sp>
      <p:sp>
        <p:nvSpPr>
          <p:cNvPr id="28" name="Rettangolo 27">
            <a:extLst>
              <a:ext uri="{FF2B5EF4-FFF2-40B4-BE49-F238E27FC236}">
                <a16:creationId xmlns:a16="http://schemas.microsoft.com/office/drawing/2014/main" id="{83D08CA6-E4B7-5D11-2ABA-5D96970B755F}"/>
              </a:ext>
            </a:extLst>
          </p:cNvPr>
          <p:cNvSpPr/>
          <p:nvPr/>
        </p:nvSpPr>
        <p:spPr>
          <a:xfrm>
            <a:off x="3232830" y="2263909"/>
            <a:ext cx="2453898" cy="9989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800" b="1"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Awareness</a:t>
            </a:r>
            <a:r>
              <a:rPr lang="it-IT"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it-IT" sz="1800" b="1"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raising</a:t>
            </a:r>
            <a:endParaRPr lang="it-IT"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ttangolo 28">
            <a:extLst>
              <a:ext uri="{FF2B5EF4-FFF2-40B4-BE49-F238E27FC236}">
                <a16:creationId xmlns:a16="http://schemas.microsoft.com/office/drawing/2014/main" id="{33E38383-DF41-B828-BE4A-8D7CB092A3CF}"/>
              </a:ext>
            </a:extLst>
          </p:cNvPr>
          <p:cNvSpPr/>
          <p:nvPr/>
        </p:nvSpPr>
        <p:spPr>
          <a:xfrm>
            <a:off x="5896708" y="2256693"/>
            <a:ext cx="2664487" cy="9989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Coaching</a:t>
            </a:r>
            <a:r>
              <a:rPr lang="it-IT"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0" name="Freccia in giù 29">
            <a:extLst>
              <a:ext uri="{FF2B5EF4-FFF2-40B4-BE49-F238E27FC236}">
                <a16:creationId xmlns:a16="http://schemas.microsoft.com/office/drawing/2014/main" id="{8661C8B9-B5E4-1F5C-B74D-0C91299AE552}"/>
              </a:ext>
            </a:extLst>
          </p:cNvPr>
          <p:cNvSpPr/>
          <p:nvPr/>
        </p:nvSpPr>
        <p:spPr>
          <a:xfrm>
            <a:off x="1637881" y="3429001"/>
            <a:ext cx="281354" cy="6405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in giù 30">
            <a:extLst>
              <a:ext uri="{FF2B5EF4-FFF2-40B4-BE49-F238E27FC236}">
                <a16:creationId xmlns:a16="http://schemas.microsoft.com/office/drawing/2014/main" id="{E8E82C90-9429-3C2B-4908-E9F948FFE924}"/>
              </a:ext>
            </a:extLst>
          </p:cNvPr>
          <p:cNvSpPr/>
          <p:nvPr/>
        </p:nvSpPr>
        <p:spPr>
          <a:xfrm>
            <a:off x="4315665" y="3423105"/>
            <a:ext cx="256335" cy="6405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Freccia in giù 127">
            <a:extLst>
              <a:ext uri="{FF2B5EF4-FFF2-40B4-BE49-F238E27FC236}">
                <a16:creationId xmlns:a16="http://schemas.microsoft.com/office/drawing/2014/main" id="{2BFC3BB2-67E6-7E8E-4438-104520E442AC}"/>
              </a:ext>
            </a:extLst>
          </p:cNvPr>
          <p:cNvSpPr/>
          <p:nvPr/>
        </p:nvSpPr>
        <p:spPr>
          <a:xfrm>
            <a:off x="7088274" y="3388774"/>
            <a:ext cx="281354" cy="6749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9" name="Rettangolo con angoli arrotondati 128">
            <a:extLst>
              <a:ext uri="{FF2B5EF4-FFF2-40B4-BE49-F238E27FC236}">
                <a16:creationId xmlns:a16="http://schemas.microsoft.com/office/drawing/2014/main" id="{8A352F71-E402-B340-826E-14957D475BBA}"/>
              </a:ext>
            </a:extLst>
          </p:cNvPr>
          <p:cNvSpPr/>
          <p:nvPr/>
        </p:nvSpPr>
        <p:spPr>
          <a:xfrm>
            <a:off x="472271" y="4210226"/>
            <a:ext cx="2550577" cy="166805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Activities </a:t>
            </a:r>
            <a:r>
              <a:rPr lang="en-US" sz="1600" dirty="0">
                <a:solidFill>
                  <a:schemeClr val="tx1"/>
                </a:solidFill>
              </a:rPr>
              <a:t>to build up SMEs partnership such as e.g. B2B events, fairs, </a:t>
            </a:r>
            <a:r>
              <a:rPr lang="en-US" sz="1600" dirty="0" err="1">
                <a:solidFill>
                  <a:schemeClr val="tx1"/>
                </a:solidFill>
              </a:rPr>
              <a:t>specialised</a:t>
            </a:r>
            <a:r>
              <a:rPr lang="en-US" sz="1600" dirty="0">
                <a:solidFill>
                  <a:schemeClr val="tx1"/>
                </a:solidFill>
              </a:rPr>
              <a:t> meetings, online tools, </a:t>
            </a:r>
            <a:r>
              <a:rPr lang="en-US" sz="1600" dirty="0" err="1">
                <a:solidFill>
                  <a:schemeClr val="tx1"/>
                </a:solidFill>
              </a:rPr>
              <a:t>etc</a:t>
            </a:r>
            <a:r>
              <a:rPr lang="it-IT" sz="1600" dirty="0">
                <a:solidFill>
                  <a:schemeClr val="tx1"/>
                </a:solidFill>
              </a:rPr>
              <a:t> </a:t>
            </a:r>
          </a:p>
        </p:txBody>
      </p:sp>
      <p:sp>
        <p:nvSpPr>
          <p:cNvPr id="130" name="Rettangolo con angoli arrotondati 129">
            <a:extLst>
              <a:ext uri="{FF2B5EF4-FFF2-40B4-BE49-F238E27FC236}">
                <a16:creationId xmlns:a16="http://schemas.microsoft.com/office/drawing/2014/main" id="{EFB76530-28EC-34A3-E425-2FB42E53B4BE}"/>
              </a:ext>
            </a:extLst>
          </p:cNvPr>
          <p:cNvSpPr/>
          <p:nvPr/>
        </p:nvSpPr>
        <p:spPr>
          <a:xfrm>
            <a:off x="3168543" y="4210226"/>
            <a:ext cx="2629356" cy="166805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Activities to increase SMEs awareness on specific topics, such as e.g. conferences, promotional campaigns, </a:t>
            </a:r>
            <a:r>
              <a:rPr lang="en-US" sz="1600" dirty="0" err="1">
                <a:solidFill>
                  <a:schemeClr val="tx1"/>
                </a:solidFill>
              </a:rPr>
              <a:t>specialised</a:t>
            </a:r>
            <a:r>
              <a:rPr lang="en-US" sz="1600" dirty="0">
                <a:solidFill>
                  <a:schemeClr val="tx1"/>
                </a:solidFill>
              </a:rPr>
              <a:t> meetings, targeted advice, etc.</a:t>
            </a:r>
            <a:endParaRPr lang="it-IT" sz="1600" dirty="0">
              <a:solidFill>
                <a:schemeClr val="tx1"/>
              </a:solidFill>
            </a:endParaRPr>
          </a:p>
        </p:txBody>
      </p:sp>
      <p:sp>
        <p:nvSpPr>
          <p:cNvPr id="131" name="Rettangolo con angoli arrotondati 130">
            <a:extLst>
              <a:ext uri="{FF2B5EF4-FFF2-40B4-BE49-F238E27FC236}">
                <a16:creationId xmlns:a16="http://schemas.microsoft.com/office/drawing/2014/main" id="{88828C9A-B4E3-BA41-4B22-49540554773E}"/>
              </a:ext>
            </a:extLst>
          </p:cNvPr>
          <p:cNvSpPr/>
          <p:nvPr/>
        </p:nvSpPr>
        <p:spPr>
          <a:xfrm>
            <a:off x="5971712" y="4196794"/>
            <a:ext cx="2550577" cy="166805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Activities to increase SMEs capacity, such as e.g. targeted trainings, advice, workshops, etc.</a:t>
            </a:r>
            <a:endParaRPr lang="it-IT" sz="1600" dirty="0">
              <a:solidFill>
                <a:schemeClr val="tx1"/>
              </a:solidFill>
            </a:endParaRPr>
          </a:p>
        </p:txBody>
      </p:sp>
    </p:spTree>
    <p:extLst>
      <p:ext uri="{BB962C8B-B14F-4D97-AF65-F5344CB8AC3E}">
        <p14:creationId xmlns:p14="http://schemas.microsoft.com/office/powerpoint/2010/main" val="368645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370636" y="2701407"/>
            <a:ext cx="8402728" cy="162943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US" dirty="0"/>
              <a:t>Vouchers to SMEs to develop skills for smart </a:t>
            </a:r>
            <a:r>
              <a:rPr lang="en-US" dirty="0" err="1"/>
              <a:t>specialisation</a:t>
            </a:r>
            <a:r>
              <a:rPr lang="en-US" dirty="0"/>
              <a:t>, industrial transition and entrepreneurship</a:t>
            </a:r>
          </a:p>
          <a:p>
            <a:pPr marL="0" lvl="0" indent="0" algn="ctr" rtl="0">
              <a:lnSpc>
                <a:spcPct val="90000"/>
              </a:lnSpc>
              <a:spcBef>
                <a:spcPts val="0"/>
              </a:spcBef>
              <a:spcAft>
                <a:spcPts val="0"/>
              </a:spcAft>
              <a:buClr>
                <a:srgbClr val="40A2DA"/>
              </a:buClr>
              <a:buSzPts val="2400"/>
              <a:buNone/>
            </a:pPr>
            <a:endParaRPr lang="en-US" dirty="0"/>
          </a:p>
          <a:p>
            <a:pPr marL="0" lvl="0" indent="0" algn="ctr" rtl="0">
              <a:lnSpc>
                <a:spcPct val="90000"/>
              </a:lnSpc>
              <a:spcBef>
                <a:spcPts val="0"/>
              </a:spcBef>
              <a:spcAft>
                <a:spcPts val="0"/>
              </a:spcAft>
              <a:buClr>
                <a:srgbClr val="40A2DA"/>
              </a:buClr>
              <a:buSzPts val="2400"/>
              <a:buNone/>
            </a:pPr>
            <a:r>
              <a:rPr lang="en-US" u="sng" dirty="0"/>
              <a:t>EXAMPLES</a:t>
            </a:r>
            <a:endParaRPr lang="en-GB" u="sng" dirty="0"/>
          </a:p>
          <a:p>
            <a:pPr marL="0" lvl="0" indent="0" algn="ctr" rtl="0">
              <a:lnSpc>
                <a:spcPct val="90000"/>
              </a:lnSpc>
              <a:spcBef>
                <a:spcPts val="0"/>
              </a:spcBef>
              <a:spcAft>
                <a:spcPts val="0"/>
              </a:spcAft>
              <a:buClr>
                <a:srgbClr val="40A2DA"/>
              </a:buClr>
              <a:buSzPts val="2400"/>
              <a:buNone/>
            </a:pPr>
            <a:endParaRPr dirty="0"/>
          </a:p>
        </p:txBody>
      </p:sp>
      <p:graphicFrame>
        <p:nvGraphicFramePr>
          <p:cNvPr id="13" name="Diagram 12">
            <a:extLst>
              <a:ext uri="{FF2B5EF4-FFF2-40B4-BE49-F238E27FC236}">
                <a16:creationId xmlns:a16="http://schemas.microsoft.com/office/drawing/2014/main" id="{2B101B4C-50B8-1151-AD5F-733C6C9E0E48}"/>
              </a:ext>
            </a:extLst>
          </p:cNvPr>
          <p:cNvGraphicFramePr/>
          <p:nvPr>
            <p:extLst/>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extLst/>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76509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7773B157-6EA7-6A07-9472-2EA9554F9542}"/>
              </a:ext>
            </a:extLst>
          </p:cNvPr>
          <p:cNvSpPr txBox="1"/>
          <p:nvPr/>
        </p:nvSpPr>
        <p:spPr>
          <a:xfrm>
            <a:off x="419725" y="1459890"/>
            <a:ext cx="8755923" cy="830997"/>
          </a:xfrm>
          <a:prstGeom prst="rect">
            <a:avLst/>
          </a:prstGeom>
          <a:noFill/>
        </p:spPr>
        <p:txBody>
          <a:bodyPr wrap="none" rtlCol="0">
            <a:spAutoFit/>
          </a:bodyPr>
          <a:lstStyle/>
          <a:p>
            <a:r>
              <a:rPr lang="en-US" sz="16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Strategic partnerships and internationalization capacity in blue economy sectors</a:t>
            </a:r>
          </a:p>
          <a:p>
            <a:pPr marL="285750" indent="-285750">
              <a:buFont typeface="Wingdings" panose="05000000000000000000" pitchFamily="2" charset="2"/>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Elaborazione 4">
            <a:extLst>
              <a:ext uri="{FF2B5EF4-FFF2-40B4-BE49-F238E27FC236}">
                <a16:creationId xmlns:a16="http://schemas.microsoft.com/office/drawing/2014/main" id="{C647C658-1B72-EBA2-F95B-4CF90D7ACAA4}"/>
              </a:ext>
            </a:extLst>
          </p:cNvPr>
          <p:cNvSpPr/>
          <p:nvPr/>
        </p:nvSpPr>
        <p:spPr>
          <a:xfrm>
            <a:off x="419725" y="1821691"/>
            <a:ext cx="8304550" cy="854440"/>
          </a:xfrm>
          <a:prstGeom prst="flowChartProcess">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Two aquaculture SMEs in Italy and Croatia establish a strategic partnership to improve  their knowledge and capacity to take new market  opportunities through </a:t>
            </a:r>
          </a:p>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networking and trade missions</a:t>
            </a:r>
          </a:p>
        </p:txBody>
      </p:sp>
      <p:sp>
        <p:nvSpPr>
          <p:cNvPr id="7" name="Ovale 6">
            <a:extLst>
              <a:ext uri="{FF2B5EF4-FFF2-40B4-BE49-F238E27FC236}">
                <a16:creationId xmlns:a16="http://schemas.microsoft.com/office/drawing/2014/main" id="{945B8090-5C8D-D95D-9393-529A07443702}"/>
              </a:ext>
            </a:extLst>
          </p:cNvPr>
          <p:cNvSpPr/>
          <p:nvPr/>
        </p:nvSpPr>
        <p:spPr>
          <a:xfrm>
            <a:off x="722487" y="2763316"/>
            <a:ext cx="7436776" cy="1185686"/>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Innovation providers facilitate international trade missions, fairs and networking events, and vouchers are provided to cover expenses associated with participating in these events</a:t>
            </a:r>
            <a:endParaRPr lang="it-IT"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ttangolo con angoli arrotondati 7">
            <a:extLst>
              <a:ext uri="{FF2B5EF4-FFF2-40B4-BE49-F238E27FC236}">
                <a16:creationId xmlns:a16="http://schemas.microsoft.com/office/drawing/2014/main" id="{DA5F51D1-46AE-E910-3CFE-28E51AA17B62}"/>
              </a:ext>
            </a:extLst>
          </p:cNvPr>
          <p:cNvSpPr/>
          <p:nvPr/>
        </p:nvSpPr>
        <p:spPr>
          <a:xfrm>
            <a:off x="279049" y="4091020"/>
            <a:ext cx="2783990" cy="214900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Both aquaculture SMEs receive services from provider “A” to participate in </a:t>
            </a:r>
            <a:r>
              <a:rPr lang="en-US" sz="15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organised</a:t>
            </a: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 trade missions to key international fishery markets, engaging in B2B meetings and networking sessions</a:t>
            </a:r>
            <a:endParaRPr lang="it-IT"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ttangolo con angoli arrotondati 3">
            <a:extLst>
              <a:ext uri="{FF2B5EF4-FFF2-40B4-BE49-F238E27FC236}">
                <a16:creationId xmlns:a16="http://schemas.microsoft.com/office/drawing/2014/main" id="{C6C28DEC-6B95-16AE-A156-E1048DB314F3}"/>
              </a:ext>
            </a:extLst>
          </p:cNvPr>
          <p:cNvSpPr/>
          <p:nvPr/>
        </p:nvSpPr>
        <p:spPr>
          <a:xfrm>
            <a:off x="3296711" y="4565317"/>
            <a:ext cx="2550577" cy="145059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Both SMEs receive services from the provider “B” to attend international fishery fairs and exhibitions. </a:t>
            </a:r>
          </a:p>
        </p:txBody>
      </p:sp>
      <p:sp>
        <p:nvSpPr>
          <p:cNvPr id="9" name="Rettangolo con angoli arrotondati 8">
            <a:extLst>
              <a:ext uri="{FF2B5EF4-FFF2-40B4-BE49-F238E27FC236}">
                <a16:creationId xmlns:a16="http://schemas.microsoft.com/office/drawing/2014/main" id="{DE49D99D-7F3D-FDA3-9CE0-8A6A89E705C1}"/>
              </a:ext>
            </a:extLst>
          </p:cNvPr>
          <p:cNvSpPr/>
          <p:nvPr/>
        </p:nvSpPr>
        <p:spPr>
          <a:xfrm>
            <a:off x="6099351" y="4134578"/>
            <a:ext cx="2765601" cy="196306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SMEs receives services from provider “C” to identify and establish strategic partnerships with international fishery firms, fostering long-term business relationships</a:t>
            </a:r>
            <a:endParaRPr lang="it-IT"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Freccia circolare a destra 10">
            <a:extLst>
              <a:ext uri="{FF2B5EF4-FFF2-40B4-BE49-F238E27FC236}">
                <a16:creationId xmlns:a16="http://schemas.microsoft.com/office/drawing/2014/main" id="{AB2A4987-AE3C-1660-EFBD-EC2E94419DE7}"/>
              </a:ext>
            </a:extLst>
          </p:cNvPr>
          <p:cNvSpPr/>
          <p:nvPr/>
        </p:nvSpPr>
        <p:spPr>
          <a:xfrm>
            <a:off x="104355" y="3285811"/>
            <a:ext cx="561713" cy="134176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Freccia circolare a sinistra 11">
            <a:extLst>
              <a:ext uri="{FF2B5EF4-FFF2-40B4-BE49-F238E27FC236}">
                <a16:creationId xmlns:a16="http://schemas.microsoft.com/office/drawing/2014/main" id="{BD1701B4-915B-CBB1-999E-4E3212CFD9CF}"/>
              </a:ext>
            </a:extLst>
          </p:cNvPr>
          <p:cNvSpPr/>
          <p:nvPr/>
        </p:nvSpPr>
        <p:spPr>
          <a:xfrm>
            <a:off x="8272101" y="3285811"/>
            <a:ext cx="592851" cy="109527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Freccia in giù 13">
            <a:extLst>
              <a:ext uri="{FF2B5EF4-FFF2-40B4-BE49-F238E27FC236}">
                <a16:creationId xmlns:a16="http://schemas.microsoft.com/office/drawing/2014/main" id="{6BAC34E9-FA14-F436-2261-9306F0D2B82D}"/>
              </a:ext>
            </a:extLst>
          </p:cNvPr>
          <p:cNvSpPr/>
          <p:nvPr/>
        </p:nvSpPr>
        <p:spPr>
          <a:xfrm>
            <a:off x="4571999" y="4023552"/>
            <a:ext cx="251210" cy="4665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68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5">
            <a:extLst>
              <a:ext uri="{FF2B5EF4-FFF2-40B4-BE49-F238E27FC236}">
                <a16:creationId xmlns:a16="http://schemas.microsoft.com/office/drawing/2014/main" id="{8AB69650-42FF-BA8A-8F59-658646B63784}"/>
              </a:ext>
            </a:extLst>
          </p:cNvPr>
          <p:cNvSpPr txBox="1"/>
          <p:nvPr/>
        </p:nvSpPr>
        <p:spPr>
          <a:xfrm>
            <a:off x="419725" y="1459890"/>
            <a:ext cx="8114626" cy="584775"/>
          </a:xfrm>
          <a:prstGeom prst="rect">
            <a:avLst/>
          </a:prstGeom>
          <a:noFill/>
        </p:spPr>
        <p:txBody>
          <a:bodyPr wrap="square" rtlCol="0">
            <a:spAutoFit/>
          </a:bodyPr>
          <a:lstStyle/>
          <a:p>
            <a:r>
              <a:rPr lang="en-US" sz="16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E-commerce platforms in blue economy sectors</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Elaborazione 4">
            <a:extLst>
              <a:ext uri="{FF2B5EF4-FFF2-40B4-BE49-F238E27FC236}">
                <a16:creationId xmlns:a16="http://schemas.microsoft.com/office/drawing/2014/main" id="{A9F5E410-51EA-B211-56FF-C076116E5250}"/>
              </a:ext>
            </a:extLst>
          </p:cNvPr>
          <p:cNvSpPr/>
          <p:nvPr/>
        </p:nvSpPr>
        <p:spPr>
          <a:xfrm>
            <a:off x="419725" y="1821691"/>
            <a:ext cx="8304550" cy="854440"/>
          </a:xfrm>
          <a:prstGeom prst="flowChartProcess">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A group of maritime freight transport SMEs in Italy and Croatia seek to expand their sales channels through an increased knowledge and use of e-commerce opportunities and through the set-up of cross-border e-commerce platforms for maritime freight transports.</a:t>
            </a:r>
          </a:p>
        </p:txBody>
      </p:sp>
      <p:sp>
        <p:nvSpPr>
          <p:cNvPr id="14" name="CasellaDiTesto 13">
            <a:extLst>
              <a:ext uri="{FF2B5EF4-FFF2-40B4-BE49-F238E27FC236}">
                <a16:creationId xmlns:a16="http://schemas.microsoft.com/office/drawing/2014/main" id="{505AF6E4-A49D-971E-5836-2D23BFBE46B2}"/>
              </a:ext>
            </a:extLst>
          </p:cNvPr>
          <p:cNvSpPr txBox="1"/>
          <p:nvPr/>
        </p:nvSpPr>
        <p:spPr>
          <a:xfrm>
            <a:off x="2964265" y="2840002"/>
            <a:ext cx="5760010" cy="954107"/>
          </a:xfrm>
          <a:prstGeom prst="rect">
            <a:avLst/>
          </a:prstGeom>
          <a:noFill/>
        </p:spPr>
        <p:txBody>
          <a:bodyPr wrap="square">
            <a:spAutoFit/>
          </a:bodyPr>
          <a:lstStyle/>
          <a:p>
            <a:pPr algn="just"/>
            <a:r>
              <a:rPr lang="en-US" dirty="0"/>
              <a:t>SMEs receive services from provider “A” for establishing an e-commerce platforms capable of handling and </a:t>
            </a:r>
            <a:r>
              <a:rPr lang="en-US" dirty="0" err="1"/>
              <a:t>optimising</a:t>
            </a:r>
            <a:r>
              <a:rPr lang="en-US" dirty="0"/>
              <a:t> vessels loads and the sales of transport services and to train the SMEs staff to develop, maintain and use these.</a:t>
            </a:r>
            <a:endParaRPr lang="it-IT" dirty="0"/>
          </a:p>
        </p:txBody>
      </p:sp>
      <p:sp>
        <p:nvSpPr>
          <p:cNvPr id="17" name="CasellaDiTesto 16">
            <a:extLst>
              <a:ext uri="{FF2B5EF4-FFF2-40B4-BE49-F238E27FC236}">
                <a16:creationId xmlns:a16="http://schemas.microsoft.com/office/drawing/2014/main" id="{A14CDAC1-140B-EE3A-1158-33787B6BC946}"/>
              </a:ext>
            </a:extLst>
          </p:cNvPr>
          <p:cNvSpPr txBox="1"/>
          <p:nvPr/>
        </p:nvSpPr>
        <p:spPr>
          <a:xfrm>
            <a:off x="2964265" y="3823099"/>
            <a:ext cx="5760010" cy="738664"/>
          </a:xfrm>
          <a:prstGeom prst="rect">
            <a:avLst/>
          </a:prstGeom>
          <a:noFill/>
        </p:spPr>
        <p:txBody>
          <a:bodyPr wrap="square">
            <a:spAutoFit/>
          </a:bodyPr>
          <a:lstStyle/>
          <a:p>
            <a:pPr algn="just"/>
            <a:r>
              <a:rPr lang="en-US" dirty="0"/>
              <a:t>SMEs receive services from provider “B” to integrate secure and efficient payment gateways for international transactions and to train SMEs staff.</a:t>
            </a:r>
            <a:endParaRPr lang="it-IT" dirty="0"/>
          </a:p>
        </p:txBody>
      </p:sp>
      <p:sp>
        <p:nvSpPr>
          <p:cNvPr id="19" name="CasellaDiTesto 18">
            <a:extLst>
              <a:ext uri="{FF2B5EF4-FFF2-40B4-BE49-F238E27FC236}">
                <a16:creationId xmlns:a16="http://schemas.microsoft.com/office/drawing/2014/main" id="{7F3FC7E1-CED6-E47C-D4A6-B9413C7E2E26}"/>
              </a:ext>
            </a:extLst>
          </p:cNvPr>
          <p:cNvSpPr txBox="1"/>
          <p:nvPr/>
        </p:nvSpPr>
        <p:spPr>
          <a:xfrm>
            <a:off x="2964263" y="4590753"/>
            <a:ext cx="5760010" cy="738664"/>
          </a:xfrm>
          <a:prstGeom prst="rect">
            <a:avLst/>
          </a:prstGeom>
          <a:noFill/>
        </p:spPr>
        <p:txBody>
          <a:bodyPr wrap="square">
            <a:spAutoFit/>
          </a:bodyPr>
          <a:lstStyle/>
          <a:p>
            <a:pPr algn="just"/>
            <a:r>
              <a:rPr lang="en-US" dirty="0"/>
              <a:t>SMEs receive services from provider “C” to streamline their logistics and supply chain processes and to train the SMEs staff, ensuring timely service delivery and customer satisfaction.</a:t>
            </a:r>
            <a:endParaRPr lang="it-IT" dirty="0"/>
          </a:p>
        </p:txBody>
      </p:sp>
      <p:sp>
        <p:nvSpPr>
          <p:cNvPr id="22" name="Terminatore 21">
            <a:extLst>
              <a:ext uri="{FF2B5EF4-FFF2-40B4-BE49-F238E27FC236}">
                <a16:creationId xmlns:a16="http://schemas.microsoft.com/office/drawing/2014/main" id="{9554E020-BFF1-456F-D5C5-CB34F0306F32}"/>
              </a:ext>
            </a:extLst>
          </p:cNvPr>
          <p:cNvSpPr/>
          <p:nvPr/>
        </p:nvSpPr>
        <p:spPr>
          <a:xfrm>
            <a:off x="231112" y="2774255"/>
            <a:ext cx="2069962" cy="2555161"/>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VOUCHER TO </a:t>
            </a:r>
            <a:r>
              <a:rPr lang="it-IT" b="1" dirty="0" err="1">
                <a:solidFill>
                  <a:schemeClr val="tx1"/>
                </a:solidFill>
              </a:rPr>
              <a:t>SMEs</a:t>
            </a:r>
            <a:r>
              <a:rPr lang="it-IT" b="1" dirty="0">
                <a:solidFill>
                  <a:schemeClr val="tx1"/>
                </a:solidFill>
              </a:rPr>
              <a:t>:</a:t>
            </a:r>
          </a:p>
        </p:txBody>
      </p:sp>
      <p:sp>
        <p:nvSpPr>
          <p:cNvPr id="27" name="Freccia a destra 26">
            <a:extLst>
              <a:ext uri="{FF2B5EF4-FFF2-40B4-BE49-F238E27FC236}">
                <a16:creationId xmlns:a16="http://schemas.microsoft.com/office/drawing/2014/main" id="{A8F6ABF8-0A05-AA39-2B8B-C5503696A14E}"/>
              </a:ext>
            </a:extLst>
          </p:cNvPr>
          <p:cNvSpPr/>
          <p:nvPr/>
        </p:nvSpPr>
        <p:spPr>
          <a:xfrm flipV="1">
            <a:off x="2411604" y="2951682"/>
            <a:ext cx="503708" cy="1747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a destra 27">
            <a:extLst>
              <a:ext uri="{FF2B5EF4-FFF2-40B4-BE49-F238E27FC236}">
                <a16:creationId xmlns:a16="http://schemas.microsoft.com/office/drawing/2014/main" id="{DFECD7FC-630C-43F9-EDEB-1400F871A1F3}"/>
              </a:ext>
            </a:extLst>
          </p:cNvPr>
          <p:cNvSpPr/>
          <p:nvPr/>
        </p:nvSpPr>
        <p:spPr>
          <a:xfrm flipV="1">
            <a:off x="2411604" y="3921018"/>
            <a:ext cx="503708" cy="1747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ccia a destra 28">
            <a:extLst>
              <a:ext uri="{FF2B5EF4-FFF2-40B4-BE49-F238E27FC236}">
                <a16:creationId xmlns:a16="http://schemas.microsoft.com/office/drawing/2014/main" id="{480A7309-B8AE-FEAD-E082-3A20F3D1CB93}"/>
              </a:ext>
            </a:extLst>
          </p:cNvPr>
          <p:cNvSpPr/>
          <p:nvPr/>
        </p:nvSpPr>
        <p:spPr>
          <a:xfrm flipV="1">
            <a:off x="2436080" y="4715638"/>
            <a:ext cx="503708" cy="1747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59964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asellaDiTesto 6">
            <a:extLst>
              <a:ext uri="{FF2B5EF4-FFF2-40B4-BE49-F238E27FC236}">
                <a16:creationId xmlns:a16="http://schemas.microsoft.com/office/drawing/2014/main" id="{3B7DECA3-3D2D-6A0F-0781-7820B4F2608B}"/>
              </a:ext>
            </a:extLst>
          </p:cNvPr>
          <p:cNvSpPr txBox="1"/>
          <p:nvPr/>
        </p:nvSpPr>
        <p:spPr>
          <a:xfrm>
            <a:off x="609649" y="1401044"/>
            <a:ext cx="792140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Digital upgrading in blue economy sectors</a:t>
            </a: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8" name="Elaborazione 7">
            <a:extLst>
              <a:ext uri="{FF2B5EF4-FFF2-40B4-BE49-F238E27FC236}">
                <a16:creationId xmlns:a16="http://schemas.microsoft.com/office/drawing/2014/main" id="{4E871071-21B9-7AA8-88ED-CC431D0584DF}"/>
              </a:ext>
            </a:extLst>
          </p:cNvPr>
          <p:cNvSpPr/>
          <p:nvPr/>
        </p:nvSpPr>
        <p:spPr>
          <a:xfrm>
            <a:off x="419724" y="1821691"/>
            <a:ext cx="8483115" cy="854440"/>
          </a:xfrm>
          <a:prstGeom prst="flowChartProcess">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A group of SMEs tour operators specialized in green and blue tourism in Italy and Croatia seek to enhance their digital capabilities to improve operational efficiency and online customer engagement.</a:t>
            </a:r>
          </a:p>
        </p:txBody>
      </p:sp>
      <p:sp>
        <p:nvSpPr>
          <p:cNvPr id="9" name="Fusione 8">
            <a:extLst>
              <a:ext uri="{FF2B5EF4-FFF2-40B4-BE49-F238E27FC236}">
                <a16:creationId xmlns:a16="http://schemas.microsoft.com/office/drawing/2014/main" id="{5F3F1FF7-71BE-E4C2-C588-99A07294C8F8}"/>
              </a:ext>
            </a:extLst>
          </p:cNvPr>
          <p:cNvSpPr/>
          <p:nvPr/>
        </p:nvSpPr>
        <p:spPr>
          <a:xfrm>
            <a:off x="609649" y="2766288"/>
            <a:ext cx="8192706" cy="1216274"/>
          </a:xfrm>
          <a:prstGeom prst="flowChartMerg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Vouchers are provided to cover the costs of digital transformation services from a catalogue of innovation providers</a:t>
            </a:r>
            <a:endParaRPr lang="it-IT" sz="15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Callout: freccia in su 10">
            <a:extLst>
              <a:ext uri="{FF2B5EF4-FFF2-40B4-BE49-F238E27FC236}">
                <a16:creationId xmlns:a16="http://schemas.microsoft.com/office/drawing/2014/main" id="{C61E1F94-9850-7F18-FF88-A6CDB18F0448}"/>
              </a:ext>
            </a:extLst>
          </p:cNvPr>
          <p:cNvSpPr/>
          <p:nvPr/>
        </p:nvSpPr>
        <p:spPr>
          <a:xfrm>
            <a:off x="140677" y="3265715"/>
            <a:ext cx="2994409" cy="2833634"/>
          </a:xfrm>
          <a:prstGeom prst="upArrowCallou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SMEs receive services from a provider “A” to migrate their customers’ and suppliers’ data to cloud platforms, enhancing scalability and access to advanced computing resources, and to train the SMEs staff to use the platforms</a:t>
            </a:r>
            <a:endParaRPr lang="it-IT"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Callout: freccia in su 11">
            <a:extLst>
              <a:ext uri="{FF2B5EF4-FFF2-40B4-BE49-F238E27FC236}">
                <a16:creationId xmlns:a16="http://schemas.microsoft.com/office/drawing/2014/main" id="{90076670-7A0D-43B4-2F8A-D3E667CEF93C}"/>
              </a:ext>
            </a:extLst>
          </p:cNvPr>
          <p:cNvSpPr/>
          <p:nvPr/>
        </p:nvSpPr>
        <p:spPr>
          <a:xfrm>
            <a:off x="3265714" y="3982562"/>
            <a:ext cx="2903973" cy="2116787"/>
          </a:xfrm>
          <a:prstGeom prst="upArrowCallou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SMEs </a:t>
            </a: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receive services from Provider “B” to develop e-commerce websites and implement digital marketing strategies to reach a broader audience and train SMEs staff to </a:t>
            </a:r>
            <a:r>
              <a:rPr lang="en-US" sz="1300" dirty="0">
                <a:solidFill>
                  <a:schemeClr val="tx1"/>
                </a:solidFill>
              </a:rPr>
              <a:t>use and maintain these</a:t>
            </a:r>
            <a:endParaRPr lang="it-IT" sz="1300" dirty="0">
              <a:solidFill>
                <a:schemeClr val="tx1"/>
              </a:solidFill>
            </a:endParaRPr>
          </a:p>
        </p:txBody>
      </p:sp>
      <p:sp>
        <p:nvSpPr>
          <p:cNvPr id="14" name="Callout: freccia in su 13">
            <a:extLst>
              <a:ext uri="{FF2B5EF4-FFF2-40B4-BE49-F238E27FC236}">
                <a16:creationId xmlns:a16="http://schemas.microsoft.com/office/drawing/2014/main" id="{84DEA8BD-D3C5-E51B-07DC-3AF4558DCCC7}"/>
              </a:ext>
            </a:extLst>
          </p:cNvPr>
          <p:cNvSpPr/>
          <p:nvPr/>
        </p:nvSpPr>
        <p:spPr>
          <a:xfrm>
            <a:off x="6276920" y="3374425"/>
            <a:ext cx="2525436" cy="2724924"/>
          </a:xfrm>
          <a:prstGeom prst="upArrowCallou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SMEs receive services from Provider “C” to establish cybersecurity measures, ensuring data protection and compliance with regulations and to train SMEs staff on cyber-security</a:t>
            </a:r>
            <a:endParaRPr lang="it-IT"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789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asellaDiTesto 6">
            <a:extLst>
              <a:ext uri="{FF2B5EF4-FFF2-40B4-BE49-F238E27FC236}">
                <a16:creationId xmlns:a16="http://schemas.microsoft.com/office/drawing/2014/main" id="{3B7DECA3-3D2D-6A0F-0781-7820B4F2608B}"/>
              </a:ext>
            </a:extLst>
          </p:cNvPr>
          <p:cNvSpPr txBox="1"/>
          <p:nvPr/>
        </p:nvSpPr>
        <p:spPr>
          <a:xfrm>
            <a:off x="609649" y="1401044"/>
            <a:ext cx="792140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Innovative manufacturing processes in blue economy sectors</a:t>
            </a: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8" name="Elaborazione 7">
            <a:extLst>
              <a:ext uri="{FF2B5EF4-FFF2-40B4-BE49-F238E27FC236}">
                <a16:creationId xmlns:a16="http://schemas.microsoft.com/office/drawing/2014/main" id="{4E871071-21B9-7AA8-88ED-CC431D0584DF}"/>
              </a:ext>
            </a:extLst>
          </p:cNvPr>
          <p:cNvSpPr/>
          <p:nvPr/>
        </p:nvSpPr>
        <p:spPr>
          <a:xfrm>
            <a:off x="419724" y="1821691"/>
            <a:ext cx="8483115" cy="854440"/>
          </a:xfrm>
          <a:prstGeom prst="flowChartProcess">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Two SMEs specialized in manufacturing innovative products deriving from processing sea algae in Italy and Croatia seek to modernize their manufacturing processes through the adoption of advanced manufacturing technologies</a:t>
            </a:r>
          </a:p>
        </p:txBody>
      </p:sp>
      <p:sp>
        <p:nvSpPr>
          <p:cNvPr id="2" name="Rettangolo 1">
            <a:extLst>
              <a:ext uri="{FF2B5EF4-FFF2-40B4-BE49-F238E27FC236}">
                <a16:creationId xmlns:a16="http://schemas.microsoft.com/office/drawing/2014/main" id="{92FAC6A2-6A72-5F03-C114-93F7263A9A76}"/>
              </a:ext>
            </a:extLst>
          </p:cNvPr>
          <p:cNvSpPr/>
          <p:nvPr/>
        </p:nvSpPr>
        <p:spPr>
          <a:xfrm>
            <a:off x="2039815" y="2893925"/>
            <a:ext cx="4983983" cy="8544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Vouchers are provided to SMEs to cover the cost of upgrading to advanced manufacturing solutions from selected innovation providers.</a:t>
            </a:r>
            <a:endParaRPr lang="it-IT" sz="15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nettore 2">
            <a:extLst>
              <a:ext uri="{FF2B5EF4-FFF2-40B4-BE49-F238E27FC236}">
                <a16:creationId xmlns:a16="http://schemas.microsoft.com/office/drawing/2014/main" id="{7AE1E333-FBDE-04A6-C099-5B98C2809A12}"/>
              </a:ext>
            </a:extLst>
          </p:cNvPr>
          <p:cNvSpPr/>
          <p:nvPr/>
        </p:nvSpPr>
        <p:spPr>
          <a:xfrm>
            <a:off x="80387" y="3966159"/>
            <a:ext cx="4452860" cy="2092997"/>
          </a:xfrm>
          <a:prstGeom prst="flowChartConnector">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SME receives services from Provider “A” to integrate robotic systems into their production lines both in the collection and processing of algae, enhancing efficiency and precision and to train the SME staff to use it.</a:t>
            </a:r>
            <a:endParaRPr lang="it-IT"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nettore 3">
            <a:extLst>
              <a:ext uri="{FF2B5EF4-FFF2-40B4-BE49-F238E27FC236}">
                <a16:creationId xmlns:a16="http://schemas.microsoft.com/office/drawing/2014/main" id="{4564F736-6EE4-DFEF-9C8F-C8D05101DA59}"/>
              </a:ext>
            </a:extLst>
          </p:cNvPr>
          <p:cNvSpPr/>
          <p:nvPr/>
        </p:nvSpPr>
        <p:spPr>
          <a:xfrm>
            <a:off x="4661281" y="3966158"/>
            <a:ext cx="4251892" cy="2092998"/>
          </a:xfrm>
          <a:prstGeom prst="flowChartConnector">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SMEs receive services from Provider “B” to implement IoT solutions through targeted Staff trainings, enabling real-time monitoring and optimization of manufacturing processes</a:t>
            </a:r>
            <a:endParaRPr lang="it-IT" sz="15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Freccia curva 4">
            <a:extLst>
              <a:ext uri="{FF2B5EF4-FFF2-40B4-BE49-F238E27FC236}">
                <a16:creationId xmlns:a16="http://schemas.microsoft.com/office/drawing/2014/main" id="{D5AFCB42-103D-9521-9D8F-8063B9BB26E3}"/>
              </a:ext>
            </a:extLst>
          </p:cNvPr>
          <p:cNvSpPr/>
          <p:nvPr/>
        </p:nvSpPr>
        <p:spPr>
          <a:xfrm rot="5400000">
            <a:off x="7332211" y="3086763"/>
            <a:ext cx="773886" cy="98490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Freccia angolare in su 17">
            <a:extLst>
              <a:ext uri="{FF2B5EF4-FFF2-40B4-BE49-F238E27FC236}">
                <a16:creationId xmlns:a16="http://schemas.microsoft.com/office/drawing/2014/main" id="{C89A1F9F-5BE6-FE28-1CED-174323D6844B}"/>
              </a:ext>
            </a:extLst>
          </p:cNvPr>
          <p:cNvSpPr/>
          <p:nvPr/>
        </p:nvSpPr>
        <p:spPr>
          <a:xfrm rot="10800000">
            <a:off x="996283" y="3144354"/>
            <a:ext cx="859349" cy="773887"/>
          </a:xfrm>
          <a:prstGeom prst="bentUpArrow">
            <a:avLst>
              <a:gd name="adj1" fmla="val 26887"/>
              <a:gd name="adj2" fmla="val 25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21374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asellaDiTesto 6">
            <a:extLst>
              <a:ext uri="{FF2B5EF4-FFF2-40B4-BE49-F238E27FC236}">
                <a16:creationId xmlns:a16="http://schemas.microsoft.com/office/drawing/2014/main" id="{3B7DECA3-3D2D-6A0F-0781-7820B4F2608B}"/>
              </a:ext>
            </a:extLst>
          </p:cNvPr>
          <p:cNvSpPr txBox="1"/>
          <p:nvPr/>
        </p:nvSpPr>
        <p:spPr>
          <a:xfrm>
            <a:off x="609649" y="1401044"/>
            <a:ext cx="792140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Health &amp; safety in blue economy sectors</a:t>
            </a: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8" name="Elaborazione 7">
            <a:extLst>
              <a:ext uri="{FF2B5EF4-FFF2-40B4-BE49-F238E27FC236}">
                <a16:creationId xmlns:a16="http://schemas.microsoft.com/office/drawing/2014/main" id="{4E871071-21B9-7AA8-88ED-CC431D0584DF}"/>
              </a:ext>
            </a:extLst>
          </p:cNvPr>
          <p:cNvSpPr/>
          <p:nvPr/>
        </p:nvSpPr>
        <p:spPr>
          <a:xfrm>
            <a:off x="419724" y="1821691"/>
            <a:ext cx="8483115" cy="854440"/>
          </a:xfrm>
          <a:prstGeom prst="flowChartProcess">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A group of Italian and Croatian SMEs delivering services in marinas of the area aim to improve workplace health and safety by adopting innovative health and safety technologies and procedures</a:t>
            </a:r>
          </a:p>
        </p:txBody>
      </p:sp>
      <p:sp>
        <p:nvSpPr>
          <p:cNvPr id="6" name="Freccia in giù 5">
            <a:extLst>
              <a:ext uri="{FF2B5EF4-FFF2-40B4-BE49-F238E27FC236}">
                <a16:creationId xmlns:a16="http://schemas.microsoft.com/office/drawing/2014/main" id="{53F46A2B-C24E-7A35-9F96-A98D297D828A}"/>
              </a:ext>
            </a:extLst>
          </p:cNvPr>
          <p:cNvSpPr/>
          <p:nvPr/>
        </p:nvSpPr>
        <p:spPr>
          <a:xfrm>
            <a:off x="120580" y="2883877"/>
            <a:ext cx="8701873" cy="1135464"/>
          </a:xfrm>
          <a:prstGeom prst="down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Vouchers are provided to SMEs to cover the cost for adopting new health and safety technology solutions</a:t>
            </a:r>
          </a:p>
        </p:txBody>
      </p:sp>
      <p:sp>
        <p:nvSpPr>
          <p:cNvPr id="16" name="Rettangolo ad angolo ripiegato 15">
            <a:extLst>
              <a:ext uri="{FF2B5EF4-FFF2-40B4-BE49-F238E27FC236}">
                <a16:creationId xmlns:a16="http://schemas.microsoft.com/office/drawing/2014/main" id="{B61AFCCC-9C17-2E92-66F8-AEAAD539C938}"/>
              </a:ext>
            </a:extLst>
          </p:cNvPr>
          <p:cNvSpPr/>
          <p:nvPr/>
        </p:nvSpPr>
        <p:spPr>
          <a:xfrm>
            <a:off x="241162" y="4119824"/>
            <a:ext cx="2522136" cy="1778558"/>
          </a:xfrm>
          <a:prstGeom prst="foldedCorner">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SMEs receive services from Provider “A” to equip employees with devices that increase their health and safety, as well as necessary training</a:t>
            </a:r>
            <a:endParaRPr lang="it-IT"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ttangolo ad angolo ripiegato 16">
            <a:extLst>
              <a:ext uri="{FF2B5EF4-FFF2-40B4-BE49-F238E27FC236}">
                <a16:creationId xmlns:a16="http://schemas.microsoft.com/office/drawing/2014/main" id="{17283A5A-CBBC-6347-BF65-C0C6CF5430DA}"/>
              </a:ext>
            </a:extLst>
          </p:cNvPr>
          <p:cNvSpPr/>
          <p:nvPr/>
        </p:nvSpPr>
        <p:spPr>
          <a:xfrm>
            <a:off x="2915697" y="4119824"/>
            <a:ext cx="3133412" cy="1778558"/>
          </a:xfrm>
          <a:prstGeom prst="foldedCorner">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SMEs receive services from Provider “B” to install advanced water and energy supply systems in the concerned marinas, ensuring a safe work environment, while training staff in charge of the maintenance of these systems</a:t>
            </a:r>
            <a:endParaRPr lang="it-IT"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ttangolo ad angolo ripiegato 18">
            <a:extLst>
              <a:ext uri="{FF2B5EF4-FFF2-40B4-BE49-F238E27FC236}">
                <a16:creationId xmlns:a16="http://schemas.microsoft.com/office/drawing/2014/main" id="{DC589395-4170-A081-9346-9196AA418009}"/>
              </a:ext>
            </a:extLst>
          </p:cNvPr>
          <p:cNvSpPr/>
          <p:nvPr/>
        </p:nvSpPr>
        <p:spPr>
          <a:xfrm>
            <a:off x="6201509" y="4119823"/>
            <a:ext cx="2701330" cy="1778557"/>
          </a:xfrm>
          <a:prstGeom prst="foldedCorner">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SMEs receive services from Provider “C” to redesign workspaces and introduce safer equipment, reducing the risk of workplace injuries, while SMEs staff is trained on health and security at the workplace</a:t>
            </a:r>
            <a:endParaRPr lang="it-IT"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190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328058"/>
            <a:ext cx="7010303" cy="66563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endParaRPr lang="en-GB" dirty="0"/>
          </a:p>
          <a:p>
            <a:pPr marL="0" lvl="0" indent="0" algn="ctr" rtl="0">
              <a:lnSpc>
                <a:spcPct val="90000"/>
              </a:lnSpc>
              <a:spcBef>
                <a:spcPts val="0"/>
              </a:spcBef>
              <a:spcAft>
                <a:spcPts val="0"/>
              </a:spcAft>
              <a:buClr>
                <a:srgbClr val="40A2DA"/>
              </a:buClr>
              <a:buSzPts val="2400"/>
              <a:buNone/>
            </a:pPr>
            <a:r>
              <a:rPr lang="en-GB" b="1" dirty="0">
                <a:solidFill>
                  <a:srgbClr val="0070C0"/>
                </a:solidFill>
              </a:rPr>
              <a:t>Priority 1 – </a:t>
            </a:r>
            <a:r>
              <a:rPr lang="en-US" b="1" dirty="0">
                <a:solidFill>
                  <a:srgbClr val="0070C0"/>
                </a:solidFill>
              </a:rPr>
              <a:t>Sustainable growth in the blue economy</a:t>
            </a:r>
            <a:endParaRPr b="1" dirty="0">
              <a:solidFill>
                <a:srgbClr val="0070C0"/>
              </a:solidFill>
            </a:endParaRPr>
          </a:p>
        </p:txBody>
      </p:sp>
      <p:sp>
        <p:nvSpPr>
          <p:cNvPr id="356" name="Google Shape;356;p44"/>
          <p:cNvSpPr txBox="1">
            <a:spLocks noGrp="1"/>
          </p:cNvSpPr>
          <p:nvPr>
            <p:ph type="body" idx="2"/>
          </p:nvPr>
        </p:nvSpPr>
        <p:spPr>
          <a:xfrm>
            <a:off x="631825" y="3222885"/>
            <a:ext cx="7972425" cy="2698490"/>
          </a:xfrm>
          <a:prstGeom prst="rect">
            <a:avLst/>
          </a:prstGeom>
          <a:noFill/>
          <a:ln>
            <a:noFill/>
          </a:ln>
        </p:spPr>
        <p:txBody>
          <a:bodyPr spcFirstLastPara="1" wrap="square" lIns="68550" tIns="34275" rIns="68550" bIns="34275" anchor="t" anchorCtr="0">
            <a:normAutofit/>
          </a:bodyPr>
          <a:lstStyle/>
          <a:p>
            <a:pPr marL="0" lvl="0" indent="0" algn="ctr" rtl="0">
              <a:lnSpc>
                <a:spcPct val="90000"/>
              </a:lnSpc>
              <a:spcBef>
                <a:spcPts val="0"/>
              </a:spcBef>
              <a:spcAft>
                <a:spcPts val="0"/>
              </a:spcAft>
              <a:buClr>
                <a:srgbClr val="114B70"/>
              </a:buClr>
              <a:buSzPts val="2800"/>
              <a:buNone/>
            </a:pPr>
            <a:r>
              <a:rPr lang="en-US" sz="2400" dirty="0">
                <a:solidFill>
                  <a:srgbClr val="0070C0"/>
                </a:solidFill>
                <a:latin typeface="Montserrat"/>
                <a:ea typeface="Montserrat"/>
                <a:cs typeface="Montserrat"/>
                <a:sym typeface="Montserrat"/>
              </a:rPr>
              <a:t>Specific Objective 1.1</a:t>
            </a:r>
          </a:p>
          <a:p>
            <a:pPr marL="0" lvl="0" indent="0" algn="ctr" rtl="0">
              <a:lnSpc>
                <a:spcPct val="90000"/>
              </a:lnSpc>
              <a:spcBef>
                <a:spcPts val="0"/>
              </a:spcBef>
              <a:spcAft>
                <a:spcPts val="0"/>
              </a:spcAft>
              <a:buClr>
                <a:srgbClr val="114B70"/>
              </a:buClr>
              <a:buSzPts val="2800"/>
              <a:buNone/>
            </a:pPr>
            <a:r>
              <a:rPr lang="en-US" sz="2400" dirty="0">
                <a:solidFill>
                  <a:srgbClr val="0070C0"/>
                </a:solidFill>
                <a:latin typeface="Montserrat"/>
                <a:ea typeface="Montserrat"/>
                <a:cs typeface="Montserrat"/>
                <a:sym typeface="Montserrat"/>
              </a:rPr>
              <a:t>Developing and enhancing research and innovation capacities and the uptake of advanced technologies</a:t>
            </a:r>
            <a:endParaRPr lang="en-US" sz="2400" dirty="0">
              <a:solidFill>
                <a:srgbClr val="0070C0"/>
              </a:solidFill>
            </a:endParaRPr>
          </a:p>
        </p:txBody>
      </p:sp>
      <p:sp>
        <p:nvSpPr>
          <p:cNvPr id="5" name="Rectangle: Rounded Corners 4">
            <a:extLst>
              <a:ext uri="{FF2B5EF4-FFF2-40B4-BE49-F238E27FC236}">
                <a16:creationId xmlns:a16="http://schemas.microsoft.com/office/drawing/2014/main" id="{60CDBDD5-83F2-10C7-4E2C-D351911C16E5}"/>
              </a:ext>
            </a:extLst>
          </p:cNvPr>
          <p:cNvSpPr/>
          <p:nvPr/>
        </p:nvSpPr>
        <p:spPr>
          <a:xfrm>
            <a:off x="762365" y="3148064"/>
            <a:ext cx="7749810" cy="1424066"/>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2B101B4C-50B8-1151-AD5F-733C6C9E0E48}"/>
              </a:ext>
            </a:extLst>
          </p:cNvPr>
          <p:cNvGraphicFramePr/>
          <p:nvPr/>
        </p:nvGraphicFramePr>
        <p:xfrm>
          <a:off x="609649" y="2338466"/>
          <a:ext cx="1324874" cy="1035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asellaDiTesto 6">
            <a:extLst>
              <a:ext uri="{FF2B5EF4-FFF2-40B4-BE49-F238E27FC236}">
                <a16:creationId xmlns:a16="http://schemas.microsoft.com/office/drawing/2014/main" id="{3B7DECA3-3D2D-6A0F-0781-7820B4F2608B}"/>
              </a:ext>
            </a:extLst>
          </p:cNvPr>
          <p:cNvSpPr txBox="1"/>
          <p:nvPr/>
        </p:nvSpPr>
        <p:spPr>
          <a:xfrm>
            <a:off x="609649" y="1401044"/>
            <a:ext cx="792140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B0F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Management skills in blue economy sectors</a:t>
            </a:r>
            <a:endParaRPr kumimoji="0" lang="en-US" sz="16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8" name="Elaborazione 7">
            <a:extLst>
              <a:ext uri="{FF2B5EF4-FFF2-40B4-BE49-F238E27FC236}">
                <a16:creationId xmlns:a16="http://schemas.microsoft.com/office/drawing/2014/main" id="{4E871071-21B9-7AA8-88ED-CC431D0584DF}"/>
              </a:ext>
            </a:extLst>
          </p:cNvPr>
          <p:cNvSpPr/>
          <p:nvPr/>
        </p:nvSpPr>
        <p:spPr>
          <a:xfrm>
            <a:off x="419724" y="1821691"/>
            <a:ext cx="8483115" cy="854440"/>
          </a:xfrm>
          <a:prstGeom prst="flowChartProcess">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Open Sans" panose="020B0606030504020204" pitchFamily="34" charset="0"/>
                <a:ea typeface="Open Sans" panose="020B0606030504020204" pitchFamily="34" charset="0"/>
                <a:cs typeface="Open Sans" panose="020B0606030504020204" pitchFamily="34" charset="0"/>
              </a:rPr>
              <a:t>Startups in Italy and Croatia specialized in biotechnologies used in the extraction of marine bioactive substances, intend to build their internal capabilities and skills through specialized training programs</a:t>
            </a:r>
          </a:p>
        </p:txBody>
      </p:sp>
      <p:sp>
        <p:nvSpPr>
          <p:cNvPr id="3" name="Callout: freccia in giù 2">
            <a:extLst>
              <a:ext uri="{FF2B5EF4-FFF2-40B4-BE49-F238E27FC236}">
                <a16:creationId xmlns:a16="http://schemas.microsoft.com/office/drawing/2014/main" id="{B98D4211-1C27-A796-4ED6-75633F053FD7}"/>
              </a:ext>
            </a:extLst>
          </p:cNvPr>
          <p:cNvSpPr/>
          <p:nvPr/>
        </p:nvSpPr>
        <p:spPr>
          <a:xfrm>
            <a:off x="419724" y="2856445"/>
            <a:ext cx="8392680" cy="753627"/>
          </a:xfrm>
          <a:prstGeom prst="downArrow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Open Sans" panose="020B0606030504020204" pitchFamily="34" charset="0"/>
                <a:ea typeface="Open Sans" panose="020B0606030504020204" pitchFamily="34" charset="0"/>
                <a:cs typeface="Open Sans" panose="020B0606030504020204" pitchFamily="34" charset="0"/>
              </a:rPr>
              <a:t>Vouchers are provided to cover costs associated with training and capacity-building activities</a:t>
            </a:r>
            <a:endParaRPr lang="it-IT" sz="15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Connettore diritto 4">
            <a:extLst>
              <a:ext uri="{FF2B5EF4-FFF2-40B4-BE49-F238E27FC236}">
                <a16:creationId xmlns:a16="http://schemas.microsoft.com/office/drawing/2014/main" id="{E9E05DBC-31D5-B0BE-B860-38EFF5F1C9E3}"/>
              </a:ext>
            </a:extLst>
          </p:cNvPr>
          <p:cNvCxnSpPr>
            <a:cxnSpLocks/>
          </p:cNvCxnSpPr>
          <p:nvPr/>
        </p:nvCxnSpPr>
        <p:spPr>
          <a:xfrm>
            <a:off x="1934523" y="3697793"/>
            <a:ext cx="58629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Connettore diritto 17">
            <a:extLst>
              <a:ext uri="{FF2B5EF4-FFF2-40B4-BE49-F238E27FC236}">
                <a16:creationId xmlns:a16="http://schemas.microsoft.com/office/drawing/2014/main" id="{211CAD87-C0D3-DE87-B0D7-9269610030E3}"/>
              </a:ext>
            </a:extLst>
          </p:cNvPr>
          <p:cNvCxnSpPr>
            <a:cxnSpLocks/>
          </p:cNvCxnSpPr>
          <p:nvPr/>
        </p:nvCxnSpPr>
        <p:spPr>
          <a:xfrm>
            <a:off x="1934523" y="3687745"/>
            <a:ext cx="0" cy="542611"/>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Connettore diritto 19">
            <a:extLst>
              <a:ext uri="{FF2B5EF4-FFF2-40B4-BE49-F238E27FC236}">
                <a16:creationId xmlns:a16="http://schemas.microsoft.com/office/drawing/2014/main" id="{0A26464C-0D0D-84FA-3305-F782F601A5C3}"/>
              </a:ext>
            </a:extLst>
          </p:cNvPr>
          <p:cNvCxnSpPr>
            <a:cxnSpLocks/>
          </p:cNvCxnSpPr>
          <p:nvPr/>
        </p:nvCxnSpPr>
        <p:spPr>
          <a:xfrm>
            <a:off x="4587313" y="3719564"/>
            <a:ext cx="0" cy="510792"/>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Connettore diritto 20">
            <a:extLst>
              <a:ext uri="{FF2B5EF4-FFF2-40B4-BE49-F238E27FC236}">
                <a16:creationId xmlns:a16="http://schemas.microsoft.com/office/drawing/2014/main" id="{F3A617EC-4D44-2A8D-A45A-1E0EABDD01B2}"/>
              </a:ext>
            </a:extLst>
          </p:cNvPr>
          <p:cNvCxnSpPr>
            <a:cxnSpLocks/>
          </p:cNvCxnSpPr>
          <p:nvPr/>
        </p:nvCxnSpPr>
        <p:spPr>
          <a:xfrm>
            <a:off x="7797521" y="3697793"/>
            <a:ext cx="0" cy="532563"/>
          </a:xfrm>
          <a:prstGeom prst="line">
            <a:avLst/>
          </a:prstGeom>
        </p:spPr>
        <p:style>
          <a:lnRef idx="3">
            <a:schemeClr val="accent1"/>
          </a:lnRef>
          <a:fillRef idx="0">
            <a:schemeClr val="accent1"/>
          </a:fillRef>
          <a:effectRef idx="2">
            <a:schemeClr val="accent1"/>
          </a:effectRef>
          <a:fontRef idx="minor">
            <a:schemeClr val="tx1"/>
          </a:fontRef>
        </p:style>
      </p:cxnSp>
      <p:sp>
        <p:nvSpPr>
          <p:cNvPr id="23" name="Documento 22">
            <a:extLst>
              <a:ext uri="{FF2B5EF4-FFF2-40B4-BE49-F238E27FC236}">
                <a16:creationId xmlns:a16="http://schemas.microsoft.com/office/drawing/2014/main" id="{5CE916BF-384B-F677-0397-387E4BCCF5B9}"/>
              </a:ext>
            </a:extLst>
          </p:cNvPr>
          <p:cNvSpPr/>
          <p:nvPr/>
        </p:nvSpPr>
        <p:spPr>
          <a:xfrm>
            <a:off x="609649" y="4230356"/>
            <a:ext cx="2421650" cy="1708218"/>
          </a:xfrm>
          <a:prstGeom prst="flowChartDocumen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Skill development: Training programs in areas such as leadership, management, and technical skills related to bio-technologies</a:t>
            </a:r>
            <a:endParaRPr lang="it-IT" dirty="0">
              <a:solidFill>
                <a:schemeClr val="tx1"/>
              </a:solidFill>
            </a:endParaRPr>
          </a:p>
        </p:txBody>
      </p:sp>
      <p:sp>
        <p:nvSpPr>
          <p:cNvPr id="27" name="Documento 26">
            <a:extLst>
              <a:ext uri="{FF2B5EF4-FFF2-40B4-BE49-F238E27FC236}">
                <a16:creationId xmlns:a16="http://schemas.microsoft.com/office/drawing/2014/main" id="{0BC1319B-7625-D3EC-B9EC-30C6E6CDE622}"/>
              </a:ext>
            </a:extLst>
          </p:cNvPr>
          <p:cNvSpPr/>
          <p:nvPr/>
        </p:nvSpPr>
        <p:spPr>
          <a:xfrm>
            <a:off x="3405239" y="4252126"/>
            <a:ext cx="2421650" cy="1708218"/>
          </a:xfrm>
          <a:prstGeom prst="flowChartDocumen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Workshops and Seminars: Attending bio-technology workshops and seminars to stay updated on the latest trends and bio-technologies</a:t>
            </a:r>
            <a:endParaRPr lang="it-IT" dirty="0">
              <a:solidFill>
                <a:schemeClr val="tx1"/>
              </a:solidFill>
            </a:endParaRPr>
          </a:p>
        </p:txBody>
      </p:sp>
      <p:sp>
        <p:nvSpPr>
          <p:cNvPr id="28" name="Documento 27">
            <a:extLst>
              <a:ext uri="{FF2B5EF4-FFF2-40B4-BE49-F238E27FC236}">
                <a16:creationId xmlns:a16="http://schemas.microsoft.com/office/drawing/2014/main" id="{18A7D154-C877-DC81-D93E-47C52677F96C}"/>
              </a:ext>
            </a:extLst>
          </p:cNvPr>
          <p:cNvSpPr/>
          <p:nvPr/>
        </p:nvSpPr>
        <p:spPr>
          <a:xfrm>
            <a:off x="6240076" y="4230356"/>
            <a:ext cx="2421650" cy="1708218"/>
          </a:xfrm>
          <a:prstGeom prst="flowChartDocumen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Engaging in mentorship programs with experienced bio-technology professionals</a:t>
            </a:r>
            <a:endParaRPr lang="it-IT" dirty="0">
              <a:solidFill>
                <a:schemeClr val="tx1"/>
              </a:solidFill>
            </a:endParaRPr>
          </a:p>
        </p:txBody>
      </p:sp>
    </p:spTree>
    <p:extLst>
      <p:ext uri="{BB962C8B-B14F-4D97-AF65-F5344CB8AC3E}">
        <p14:creationId xmlns:p14="http://schemas.microsoft.com/office/powerpoint/2010/main" val="238342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ACF204B-68B6-4C19-3AC4-5C7CBAA9A078}"/>
              </a:ext>
            </a:extLst>
          </p:cNvPr>
          <p:cNvSpPr>
            <a:spLocks noGrp="1"/>
          </p:cNvSpPr>
          <p:nvPr>
            <p:ph type="body" sz="quarter" idx="11"/>
          </p:nvPr>
        </p:nvSpPr>
        <p:spPr>
          <a:xfrm>
            <a:off x="494675" y="2521379"/>
            <a:ext cx="7972837" cy="563137"/>
          </a:xfrm>
        </p:spPr>
        <p:txBody>
          <a:bodyPr/>
          <a:lstStyle/>
          <a:p>
            <a:pPr marL="0" lvl="0" indent="0" algn="ctr" rtl="0">
              <a:lnSpc>
                <a:spcPct val="90000"/>
              </a:lnSpc>
              <a:spcBef>
                <a:spcPts val="0"/>
              </a:spcBef>
              <a:spcAft>
                <a:spcPts val="0"/>
              </a:spcAft>
              <a:buClr>
                <a:schemeClr val="lt1"/>
              </a:buClr>
              <a:buSzPts val="4000"/>
              <a:buNone/>
            </a:pPr>
            <a:r>
              <a:rPr lang="en-GB" sz="3600" dirty="0"/>
              <a:t>2</a:t>
            </a:r>
            <a:r>
              <a:rPr lang="en-GB" sz="3600" baseline="30000" dirty="0"/>
              <a:t>nd</a:t>
            </a:r>
            <a:r>
              <a:rPr lang="en-GB" sz="3600" dirty="0"/>
              <a:t> Call for Proposals </a:t>
            </a:r>
          </a:p>
          <a:p>
            <a:pPr marL="0" lvl="0" indent="0" algn="ctr" rtl="0">
              <a:lnSpc>
                <a:spcPct val="90000"/>
              </a:lnSpc>
              <a:spcBef>
                <a:spcPts val="0"/>
              </a:spcBef>
              <a:spcAft>
                <a:spcPts val="0"/>
              </a:spcAft>
              <a:buClr>
                <a:schemeClr val="lt1"/>
              </a:buClr>
              <a:buSzPts val="4000"/>
              <a:buNone/>
            </a:pPr>
            <a:r>
              <a:rPr lang="en-GB" sz="3600" dirty="0"/>
              <a:t>OSI Info day</a:t>
            </a:r>
          </a:p>
        </p:txBody>
      </p:sp>
      <p:sp>
        <p:nvSpPr>
          <p:cNvPr id="3" name="Segnaposto testo 2">
            <a:extLst>
              <a:ext uri="{FF2B5EF4-FFF2-40B4-BE49-F238E27FC236}">
                <a16:creationId xmlns:a16="http://schemas.microsoft.com/office/drawing/2014/main" id="{EC336EDD-4F6B-3702-A343-9B8AD2CFF345}"/>
              </a:ext>
            </a:extLst>
          </p:cNvPr>
          <p:cNvSpPr>
            <a:spLocks noGrp="1"/>
          </p:cNvSpPr>
          <p:nvPr>
            <p:ph type="body" sz="quarter" idx="12"/>
          </p:nvPr>
        </p:nvSpPr>
        <p:spPr>
          <a:xfrm>
            <a:off x="585580" y="3984406"/>
            <a:ext cx="7791025" cy="563137"/>
          </a:xfrm>
        </p:spPr>
        <p:txBody>
          <a:bodyPr/>
          <a:lstStyle/>
          <a:p>
            <a:r>
              <a:rPr lang="en-GB" sz="3200" dirty="0"/>
              <a:t>OSI Specific Objectives 1.1 and 1.2</a:t>
            </a:r>
          </a:p>
          <a:p>
            <a:r>
              <a:rPr lang="en-GB" sz="3200" dirty="0"/>
              <a:t>AID SCHEMES</a:t>
            </a:r>
            <a:endParaRPr lang="it-IT" sz="3200" dirty="0"/>
          </a:p>
        </p:txBody>
      </p:sp>
      <p:sp>
        <p:nvSpPr>
          <p:cNvPr id="4" name="CasellaDiTesto 3">
            <a:extLst>
              <a:ext uri="{FF2B5EF4-FFF2-40B4-BE49-F238E27FC236}">
                <a16:creationId xmlns:a16="http://schemas.microsoft.com/office/drawing/2014/main" id="{85645A46-8A61-422A-9045-69F10E1BDD63}"/>
              </a:ext>
            </a:extLst>
          </p:cNvPr>
          <p:cNvSpPr txBox="1"/>
          <p:nvPr/>
        </p:nvSpPr>
        <p:spPr>
          <a:xfrm>
            <a:off x="8704729" y="6508376"/>
            <a:ext cx="36755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8" name="Segnaposto testo 3">
            <a:extLst>
              <a:ext uri="{FF2B5EF4-FFF2-40B4-BE49-F238E27FC236}">
                <a16:creationId xmlns:a16="http://schemas.microsoft.com/office/drawing/2014/main" id="{DE06F715-E1C7-4139-A2F0-1AB7F878DD03}"/>
              </a:ext>
            </a:extLst>
          </p:cNvPr>
          <p:cNvSpPr txBox="1">
            <a:spLocks/>
          </p:cNvSpPr>
          <p:nvPr/>
        </p:nvSpPr>
        <p:spPr>
          <a:xfrm>
            <a:off x="676487" y="5334351"/>
            <a:ext cx="7791025" cy="36241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OSI </a:t>
            </a:r>
            <a:r>
              <a:rPr kumimoji="0" lang="it-IT" sz="2000" b="0" i="0" u="none" strike="noStrike" kern="1200" cap="none" spc="0" normalizeH="0" baseline="0" noProof="0" dirty="0" err="1">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Infodays</a:t>
            </a:r>
            <a:r>
              <a:rPr kumimoji="0" lang="it-IT" sz="2000" b="0" i="0" u="none" strike="noStrike" kern="1200" cap="none" spc="0" normalizeH="0" baseline="0" noProof="0" dirty="0">
                <a:ln>
                  <a:noFill/>
                </a:ln>
                <a:solidFill>
                  <a:sysClr val="window" lastClr="FFFFFF"/>
                </a:solidFill>
                <a:effectLst/>
                <a:uLnTx/>
                <a:uFillTx/>
                <a:latin typeface="Open Sans" panose="020B0606030504020204" pitchFamily="34" charset="0"/>
                <a:ea typeface="Open Sans" panose="020B0606030504020204" pitchFamily="34" charset="0"/>
                <a:cs typeface="Open Sans" panose="020B0606030504020204" pitchFamily="34" charset="0"/>
              </a:rPr>
              <a:t>| Zadar/ Udine</a:t>
            </a:r>
          </a:p>
        </p:txBody>
      </p:sp>
    </p:spTree>
    <p:extLst>
      <p:ext uri="{BB962C8B-B14F-4D97-AF65-F5344CB8AC3E}">
        <p14:creationId xmlns:p14="http://schemas.microsoft.com/office/powerpoint/2010/main" val="208983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960064" y="2788332"/>
            <a:ext cx="7223872" cy="507380"/>
          </a:xfrm>
        </p:spPr>
        <p:txBody>
          <a:bodyPr/>
          <a:lstStyle/>
          <a:p>
            <a:pPr algn="ctr"/>
            <a:r>
              <a:rPr lang="en-US" sz="3600" b="1" dirty="0"/>
              <a:t>Aid Schemes in OSI 1.1 and 1.2</a:t>
            </a:r>
          </a:p>
        </p:txBody>
      </p:sp>
      <p:sp>
        <p:nvSpPr>
          <p:cNvPr id="5" name="CasellaDiTesto 4">
            <a:extLst>
              <a:ext uri="{FF2B5EF4-FFF2-40B4-BE49-F238E27FC236}">
                <a16:creationId xmlns:a16="http://schemas.microsoft.com/office/drawing/2014/main" id="{9DC4D550-E8C8-CA37-4223-23E43E6BC81D}"/>
              </a:ext>
            </a:extLst>
          </p:cNvPr>
          <p:cNvSpPr txBox="1"/>
          <p:nvPr/>
        </p:nvSpPr>
        <p:spPr>
          <a:xfrm>
            <a:off x="8535837" y="6409764"/>
            <a:ext cx="5274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A24BF1-D785-4F79-8DF8-879FA6D19E9C}" type="slidenum">
              <a:rPr kumimoji="0" lang="it-IT"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55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344423" y="1511337"/>
            <a:ext cx="7927683" cy="507380"/>
          </a:xfrm>
        </p:spPr>
        <p:txBody>
          <a:bodyPr/>
          <a:lstStyle/>
          <a:p>
            <a:r>
              <a:rPr lang="en-US" dirty="0"/>
              <a:t>Key thematic difference</a:t>
            </a:r>
          </a:p>
        </p:txBody>
      </p:sp>
      <p:sp>
        <p:nvSpPr>
          <p:cNvPr id="5" name="CasellaDiTesto 4">
            <a:extLst>
              <a:ext uri="{FF2B5EF4-FFF2-40B4-BE49-F238E27FC236}">
                <a16:creationId xmlns:a16="http://schemas.microsoft.com/office/drawing/2014/main" id="{9DC4D550-E8C8-CA37-4223-23E43E6BC81D}"/>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23</a:t>
            </a:fld>
            <a:endParaRPr lang="it-IT" dirty="0"/>
          </a:p>
        </p:txBody>
      </p:sp>
      <p:graphicFrame>
        <p:nvGraphicFramePr>
          <p:cNvPr id="6" name="Diagramma 5">
            <a:extLst>
              <a:ext uri="{FF2B5EF4-FFF2-40B4-BE49-F238E27FC236}">
                <a16:creationId xmlns:a16="http://schemas.microsoft.com/office/drawing/2014/main" id="{227FE64F-E34B-9ACF-E47B-FABD5EAE8626}"/>
              </a:ext>
            </a:extLst>
          </p:cNvPr>
          <p:cNvGraphicFramePr/>
          <p:nvPr>
            <p:extLst/>
          </p:nvPr>
        </p:nvGraphicFramePr>
        <p:xfrm>
          <a:off x="-923778" y="201871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a 6">
            <a:extLst>
              <a:ext uri="{FF2B5EF4-FFF2-40B4-BE49-F238E27FC236}">
                <a16:creationId xmlns:a16="http://schemas.microsoft.com/office/drawing/2014/main" id="{B58E17A3-52E6-6E10-FEC2-2E758F343F1C}"/>
              </a:ext>
            </a:extLst>
          </p:cNvPr>
          <p:cNvGraphicFramePr/>
          <p:nvPr>
            <p:extLst/>
          </p:nvPr>
        </p:nvGraphicFramePr>
        <p:xfrm>
          <a:off x="3634457" y="2018717"/>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Ovale 1">
            <a:extLst>
              <a:ext uri="{FF2B5EF4-FFF2-40B4-BE49-F238E27FC236}">
                <a16:creationId xmlns:a16="http://schemas.microsoft.com/office/drawing/2014/main" id="{11FB3C78-4DFB-5A61-0734-01597AD099B2}"/>
              </a:ext>
            </a:extLst>
          </p:cNvPr>
          <p:cNvSpPr/>
          <p:nvPr/>
        </p:nvSpPr>
        <p:spPr>
          <a:xfrm>
            <a:off x="3050647" y="4957302"/>
            <a:ext cx="1167619" cy="1125415"/>
          </a:xfrm>
          <a:prstGeom prst="ellipse">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t>GRANTS</a:t>
            </a:r>
            <a:endParaRPr lang="it-IT" b="1" dirty="0"/>
          </a:p>
        </p:txBody>
      </p:sp>
      <p:sp>
        <p:nvSpPr>
          <p:cNvPr id="4" name="Ovale 3">
            <a:extLst>
              <a:ext uri="{FF2B5EF4-FFF2-40B4-BE49-F238E27FC236}">
                <a16:creationId xmlns:a16="http://schemas.microsoft.com/office/drawing/2014/main" id="{28F919FA-C329-8764-2666-ABECBE98C144}"/>
              </a:ext>
            </a:extLst>
          </p:cNvPr>
          <p:cNvSpPr/>
          <p:nvPr/>
        </p:nvSpPr>
        <p:spPr>
          <a:xfrm>
            <a:off x="7608881" y="4957302"/>
            <a:ext cx="1167619" cy="1125415"/>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050" b="1" dirty="0"/>
              <a:t>VOUCHERS</a:t>
            </a:r>
            <a:endParaRPr lang="it-IT" sz="1200" b="1" dirty="0"/>
          </a:p>
        </p:txBody>
      </p:sp>
      <p:sp>
        <p:nvSpPr>
          <p:cNvPr id="8" name="Freccia a destra 7">
            <a:extLst>
              <a:ext uri="{FF2B5EF4-FFF2-40B4-BE49-F238E27FC236}">
                <a16:creationId xmlns:a16="http://schemas.microsoft.com/office/drawing/2014/main" id="{6B95547F-872C-EC1D-3A5E-3C6308CA2DED}"/>
              </a:ext>
            </a:extLst>
          </p:cNvPr>
          <p:cNvSpPr/>
          <p:nvPr/>
        </p:nvSpPr>
        <p:spPr>
          <a:xfrm rot="2526813">
            <a:off x="2644726" y="4628271"/>
            <a:ext cx="506437" cy="4360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a:extLst>
              <a:ext uri="{FF2B5EF4-FFF2-40B4-BE49-F238E27FC236}">
                <a16:creationId xmlns:a16="http://schemas.microsoft.com/office/drawing/2014/main" id="{B86210C9-FE36-C399-D362-ADBFB32BD9A9}"/>
              </a:ext>
            </a:extLst>
          </p:cNvPr>
          <p:cNvSpPr/>
          <p:nvPr/>
        </p:nvSpPr>
        <p:spPr>
          <a:xfrm rot="2526813">
            <a:off x="7198121" y="4619677"/>
            <a:ext cx="506437" cy="4360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40308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344423" y="1511337"/>
            <a:ext cx="7927683" cy="507380"/>
          </a:xfrm>
        </p:spPr>
        <p:txBody>
          <a:bodyPr/>
          <a:lstStyle/>
          <a:p>
            <a:r>
              <a:rPr lang="en-US" dirty="0"/>
              <a:t>Key concepts for the OSI 1.1 and 1.2</a:t>
            </a:r>
          </a:p>
        </p:txBody>
      </p:sp>
      <p:sp>
        <p:nvSpPr>
          <p:cNvPr id="5" name="CasellaDiTesto 4">
            <a:extLst>
              <a:ext uri="{FF2B5EF4-FFF2-40B4-BE49-F238E27FC236}">
                <a16:creationId xmlns:a16="http://schemas.microsoft.com/office/drawing/2014/main" id="{9DC4D550-E8C8-CA37-4223-23E43E6BC81D}"/>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24</a:t>
            </a:fld>
            <a:endParaRPr lang="it-IT" dirty="0"/>
          </a:p>
        </p:txBody>
      </p:sp>
      <p:sp>
        <p:nvSpPr>
          <p:cNvPr id="9" name="Segnaposto testo 1">
            <a:extLst>
              <a:ext uri="{FF2B5EF4-FFF2-40B4-BE49-F238E27FC236}">
                <a16:creationId xmlns:a16="http://schemas.microsoft.com/office/drawing/2014/main" id="{FE92409A-50FD-E382-10C1-C45988373D48}"/>
              </a:ext>
            </a:extLst>
          </p:cNvPr>
          <p:cNvSpPr>
            <a:spLocks noGrp="1"/>
          </p:cNvSpPr>
          <p:nvPr>
            <p:ph type="body" sz="quarter" idx="10"/>
          </p:nvPr>
        </p:nvSpPr>
        <p:spPr>
          <a:xfrm>
            <a:off x="324784" y="2018716"/>
            <a:ext cx="8211053" cy="1736537"/>
          </a:xfrm>
        </p:spPr>
        <p:txBody>
          <a:bodyPr/>
          <a:lstStyle/>
          <a:p>
            <a:r>
              <a:rPr lang="en-US" sz="2600" b="1" dirty="0"/>
              <a:t>NO Direct aid: </a:t>
            </a:r>
            <a:r>
              <a:rPr lang="en-US" sz="2600" dirty="0"/>
              <a:t>State aid relevant activities of  project Partners are not foreseen. </a:t>
            </a:r>
          </a:p>
          <a:p>
            <a:r>
              <a:rPr lang="en-US" sz="2600" b="1" dirty="0"/>
              <a:t>YES Indirect aid</a:t>
            </a:r>
            <a:r>
              <a:rPr lang="en-US" sz="2600" dirty="0"/>
              <a:t>: Aid granted to third parties outside the partnership</a:t>
            </a:r>
          </a:p>
        </p:txBody>
      </p:sp>
      <p:graphicFrame>
        <p:nvGraphicFramePr>
          <p:cNvPr id="2" name="Diagramma 1">
            <a:extLst>
              <a:ext uri="{FF2B5EF4-FFF2-40B4-BE49-F238E27FC236}">
                <a16:creationId xmlns:a16="http://schemas.microsoft.com/office/drawing/2014/main" id="{41D4E6D4-3DFE-B333-EABA-B984FA4600BD}"/>
              </a:ext>
            </a:extLst>
          </p:cNvPr>
          <p:cNvGraphicFramePr/>
          <p:nvPr>
            <p:extLst/>
          </p:nvPr>
        </p:nvGraphicFramePr>
        <p:xfrm>
          <a:off x="344423" y="2698259"/>
          <a:ext cx="8575638" cy="4282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2776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344423" y="1511337"/>
            <a:ext cx="7927683" cy="507380"/>
          </a:xfrm>
        </p:spPr>
        <p:txBody>
          <a:bodyPr/>
          <a:lstStyle/>
          <a:p>
            <a:r>
              <a:rPr lang="en-US" dirty="0"/>
              <a:t>Aid schemes</a:t>
            </a:r>
          </a:p>
        </p:txBody>
      </p:sp>
      <p:sp>
        <p:nvSpPr>
          <p:cNvPr id="5" name="CasellaDiTesto 4">
            <a:extLst>
              <a:ext uri="{FF2B5EF4-FFF2-40B4-BE49-F238E27FC236}">
                <a16:creationId xmlns:a16="http://schemas.microsoft.com/office/drawing/2014/main" id="{9DC4D550-E8C8-CA37-4223-23E43E6BC81D}"/>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25</a:t>
            </a:fld>
            <a:endParaRPr lang="it-IT" dirty="0"/>
          </a:p>
        </p:txBody>
      </p:sp>
      <p:pic>
        <p:nvPicPr>
          <p:cNvPr id="10" name="Immagine 9">
            <a:extLst>
              <a:ext uri="{FF2B5EF4-FFF2-40B4-BE49-F238E27FC236}">
                <a16:creationId xmlns:a16="http://schemas.microsoft.com/office/drawing/2014/main" id="{1BD7AAE6-D3D9-F69C-91F3-225D6F1D04A8}"/>
              </a:ext>
            </a:extLst>
          </p:cNvPr>
          <p:cNvPicPr>
            <a:picLocks noChangeAspect="1"/>
          </p:cNvPicPr>
          <p:nvPr/>
        </p:nvPicPr>
        <p:blipFill>
          <a:blip r:embed="rId3"/>
          <a:stretch>
            <a:fillRect/>
          </a:stretch>
        </p:blipFill>
        <p:spPr>
          <a:xfrm>
            <a:off x="154700" y="2018717"/>
            <a:ext cx="8644877" cy="4499238"/>
          </a:xfrm>
          <a:prstGeom prst="rect">
            <a:avLst/>
          </a:prstGeom>
        </p:spPr>
      </p:pic>
      <p:sp>
        <p:nvSpPr>
          <p:cNvPr id="2" name="Freccia a destra 1">
            <a:extLst>
              <a:ext uri="{FF2B5EF4-FFF2-40B4-BE49-F238E27FC236}">
                <a16:creationId xmlns:a16="http://schemas.microsoft.com/office/drawing/2014/main" id="{403BE037-F2E9-A4A4-7439-AFFD45E64319}"/>
              </a:ext>
            </a:extLst>
          </p:cNvPr>
          <p:cNvSpPr/>
          <p:nvPr/>
        </p:nvSpPr>
        <p:spPr>
          <a:xfrm rot="13368232">
            <a:off x="3253840" y="3007754"/>
            <a:ext cx="403761" cy="296883"/>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4" name="Freccia a destra 3">
            <a:extLst>
              <a:ext uri="{FF2B5EF4-FFF2-40B4-BE49-F238E27FC236}">
                <a16:creationId xmlns:a16="http://schemas.microsoft.com/office/drawing/2014/main" id="{2CE45559-5474-38FA-7982-2C82F4292FA5}"/>
              </a:ext>
            </a:extLst>
          </p:cNvPr>
          <p:cNvSpPr/>
          <p:nvPr/>
        </p:nvSpPr>
        <p:spPr>
          <a:xfrm rot="3033590">
            <a:off x="4518147" y="3705102"/>
            <a:ext cx="403761" cy="296883"/>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D64568FC-8E62-D493-C183-953383F7D138}"/>
              </a:ext>
            </a:extLst>
          </p:cNvPr>
          <p:cNvSpPr/>
          <p:nvPr/>
        </p:nvSpPr>
        <p:spPr>
          <a:xfrm rot="3033590">
            <a:off x="6697684" y="2265503"/>
            <a:ext cx="403761" cy="296883"/>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7300B1AD-A22C-9D12-732A-9E493410D6CE}"/>
              </a:ext>
            </a:extLst>
          </p:cNvPr>
          <p:cNvSpPr/>
          <p:nvPr/>
        </p:nvSpPr>
        <p:spPr>
          <a:xfrm rot="3033590">
            <a:off x="5633108" y="3705101"/>
            <a:ext cx="403761" cy="296883"/>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47987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EC526DAE-F38B-8AE0-985C-052721C1E20E}"/>
              </a:ext>
            </a:extLst>
          </p:cNvPr>
          <p:cNvSpPr/>
          <p:nvPr/>
        </p:nvSpPr>
        <p:spPr>
          <a:xfrm>
            <a:off x="588524" y="2292631"/>
            <a:ext cx="7707337" cy="257091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588524" y="1617860"/>
            <a:ext cx="7551108" cy="507380"/>
          </a:xfrm>
        </p:spPr>
        <p:txBody>
          <a:bodyPr/>
          <a:lstStyle/>
          <a:p>
            <a:r>
              <a:rPr lang="en-US" sz="3200" dirty="0"/>
              <a:t>Warning</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26</a:t>
            </a:fld>
            <a:endParaRPr lang="it-IT" dirty="0"/>
          </a:p>
        </p:txBody>
      </p:sp>
      <p:sp>
        <p:nvSpPr>
          <p:cNvPr id="2" name="Segnaposto testo 1">
            <a:extLst>
              <a:ext uri="{FF2B5EF4-FFF2-40B4-BE49-F238E27FC236}">
                <a16:creationId xmlns:a16="http://schemas.microsoft.com/office/drawing/2014/main" id="{0E97D181-D224-0C9C-40D8-A0D5B9347D3F}"/>
              </a:ext>
            </a:extLst>
          </p:cNvPr>
          <p:cNvSpPr>
            <a:spLocks noGrp="1"/>
          </p:cNvSpPr>
          <p:nvPr>
            <p:ph type="body" sz="quarter" idx="10"/>
          </p:nvPr>
        </p:nvSpPr>
        <p:spPr>
          <a:xfrm>
            <a:off x="848140" y="2560731"/>
            <a:ext cx="8211053" cy="1736537"/>
          </a:xfrm>
        </p:spPr>
        <p:txBody>
          <a:bodyPr/>
          <a:lstStyle/>
          <a:p>
            <a:r>
              <a:rPr lang="en-US" sz="2800" dirty="0">
                <a:solidFill>
                  <a:schemeClr val="bg1"/>
                </a:solidFill>
              </a:rPr>
              <a:t>- Annex 2 guidance: main aspects</a:t>
            </a:r>
          </a:p>
          <a:p>
            <a:r>
              <a:rPr lang="en-US" sz="2800" b="1" dirty="0">
                <a:solidFill>
                  <a:schemeClr val="bg1"/>
                </a:solidFill>
              </a:rPr>
              <a:t>- NOT exhaustive set of rules</a:t>
            </a:r>
            <a:endParaRPr lang="en-US" sz="2800" dirty="0">
              <a:solidFill>
                <a:schemeClr val="bg1"/>
              </a:solidFill>
            </a:endParaRPr>
          </a:p>
          <a:p>
            <a:r>
              <a:rPr lang="en-US" sz="2800" dirty="0">
                <a:solidFill>
                  <a:schemeClr val="bg1"/>
                </a:solidFill>
              </a:rPr>
              <a:t>- Adaptations / deviations may be necessary</a:t>
            </a:r>
          </a:p>
          <a:p>
            <a:r>
              <a:rPr lang="en-US" sz="2800" b="1" dirty="0">
                <a:solidFill>
                  <a:schemeClr val="bg1"/>
                </a:solidFill>
              </a:rPr>
              <a:t>- JS assistance </a:t>
            </a:r>
            <a:r>
              <a:rPr lang="en-US" sz="2800" dirty="0">
                <a:solidFill>
                  <a:schemeClr val="bg1"/>
                </a:solidFill>
              </a:rPr>
              <a:t>during implementation</a:t>
            </a:r>
          </a:p>
        </p:txBody>
      </p:sp>
    </p:spTree>
    <p:extLst>
      <p:ext uri="{BB962C8B-B14F-4D97-AF65-F5344CB8AC3E}">
        <p14:creationId xmlns:p14="http://schemas.microsoft.com/office/powerpoint/2010/main" val="2024512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4" y="1463115"/>
            <a:ext cx="7551108" cy="507380"/>
          </a:xfrm>
        </p:spPr>
        <p:txBody>
          <a:bodyPr/>
          <a:lstStyle/>
          <a:p>
            <a:r>
              <a:rPr lang="en-US" sz="2800" dirty="0"/>
              <a:t>Features of the Aid Schemes OSI 1.1 &amp; 1.2</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27</a:t>
            </a:fld>
            <a:endParaRPr lang="it-IT" dirty="0"/>
          </a:p>
        </p:txBody>
      </p:sp>
      <p:graphicFrame>
        <p:nvGraphicFramePr>
          <p:cNvPr id="7" name="Diagramma 6">
            <a:extLst>
              <a:ext uri="{FF2B5EF4-FFF2-40B4-BE49-F238E27FC236}">
                <a16:creationId xmlns:a16="http://schemas.microsoft.com/office/drawing/2014/main" id="{E0CC0483-3B44-D4F7-83FE-88A5CF672B3F}"/>
              </a:ext>
            </a:extLst>
          </p:cNvPr>
          <p:cNvGraphicFramePr/>
          <p:nvPr>
            <p:extLst/>
          </p:nvPr>
        </p:nvGraphicFramePr>
        <p:xfrm>
          <a:off x="219730" y="2073734"/>
          <a:ext cx="87045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5625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3604" y="528637"/>
            <a:ext cx="8056791" cy="809942"/>
          </a:xfrm>
          <a:custGeom>
            <a:avLst/>
            <a:gdLst/>
            <a:ahLst/>
            <a:cxnLst/>
            <a:rect l="l" t="t" r="r" b="b"/>
            <a:pathLst>
              <a:path w="8593910" h="863938">
                <a:moveTo>
                  <a:pt x="0" y="0"/>
                </a:moveTo>
                <a:lnTo>
                  <a:pt x="8593911" y="0"/>
                </a:lnTo>
                <a:lnTo>
                  <a:pt x="8593911" y="863939"/>
                </a:lnTo>
                <a:lnTo>
                  <a:pt x="0" y="86393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sp>
      <p:sp>
        <p:nvSpPr>
          <p:cNvPr id="3" name="Freeform 3"/>
          <p:cNvSpPr/>
          <p:nvPr/>
        </p:nvSpPr>
        <p:spPr>
          <a:xfrm>
            <a:off x="0" y="5905691"/>
            <a:ext cx="9144000" cy="847344"/>
          </a:xfrm>
          <a:custGeom>
            <a:avLst/>
            <a:gdLst/>
            <a:ahLst/>
            <a:cxnLst/>
            <a:rect l="l" t="t" r="r" b="b"/>
            <a:pathLst>
              <a:path w="9753600" h="903834">
                <a:moveTo>
                  <a:pt x="0" y="0"/>
                </a:moveTo>
                <a:lnTo>
                  <a:pt x="9753600" y="0"/>
                </a:lnTo>
                <a:lnTo>
                  <a:pt x="9753600" y="903833"/>
                </a:lnTo>
                <a:lnTo>
                  <a:pt x="0" y="90383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sp>
      <p:sp>
        <p:nvSpPr>
          <p:cNvPr id="8" name="TextBox 8"/>
          <p:cNvSpPr txBox="1"/>
          <p:nvPr/>
        </p:nvSpPr>
        <p:spPr>
          <a:xfrm>
            <a:off x="0" y="1307424"/>
            <a:ext cx="9613084" cy="702949"/>
          </a:xfrm>
          <a:prstGeom prst="rect">
            <a:avLst/>
          </a:prstGeom>
        </p:spPr>
        <p:txBody>
          <a:bodyPr lIns="0" tIns="0" rIns="0" bIns="0" rtlCol="0" anchor="t">
            <a:spAutoFit/>
          </a:bodyPr>
          <a:lstStyle/>
          <a:p>
            <a:pPr algn="ctr">
              <a:lnSpc>
                <a:spcPts val="6038"/>
              </a:lnSpc>
            </a:pPr>
            <a:r>
              <a:rPr lang="en-US" sz="4313" dirty="0">
                <a:solidFill>
                  <a:srgbClr val="0497CE"/>
                </a:solidFill>
                <a:latin typeface="Open Sans 2 Bold"/>
              </a:rPr>
              <a:t>CROSS-BORDER DIMENSION</a:t>
            </a:r>
          </a:p>
        </p:txBody>
      </p:sp>
      <p:grpSp>
        <p:nvGrpSpPr>
          <p:cNvPr id="23" name="Group 5">
            <a:extLst>
              <a:ext uri="{FF2B5EF4-FFF2-40B4-BE49-F238E27FC236}">
                <a16:creationId xmlns:a16="http://schemas.microsoft.com/office/drawing/2014/main" id="{C7FD76E0-C5DB-FA9B-2EA0-341C9D237BD8}"/>
              </a:ext>
            </a:extLst>
          </p:cNvPr>
          <p:cNvGrpSpPr/>
          <p:nvPr/>
        </p:nvGrpSpPr>
        <p:grpSpPr>
          <a:xfrm>
            <a:off x="1784755" y="2281564"/>
            <a:ext cx="5715975" cy="3624127"/>
            <a:chOff x="0" y="0"/>
            <a:chExt cx="7646772" cy="4574160"/>
          </a:xfrm>
        </p:grpSpPr>
        <p:sp>
          <p:nvSpPr>
            <p:cNvPr id="24" name="Freeform 6">
              <a:extLst>
                <a:ext uri="{FF2B5EF4-FFF2-40B4-BE49-F238E27FC236}">
                  <a16:creationId xmlns:a16="http://schemas.microsoft.com/office/drawing/2014/main" id="{BF9AA179-991D-39EB-8702-9A909A5DEF30}"/>
                </a:ext>
              </a:extLst>
            </p:cNvPr>
            <p:cNvSpPr/>
            <p:nvPr/>
          </p:nvSpPr>
          <p:spPr>
            <a:xfrm>
              <a:off x="0" y="0"/>
              <a:ext cx="7646772" cy="4574160"/>
            </a:xfrm>
            <a:custGeom>
              <a:avLst/>
              <a:gdLst/>
              <a:ahLst/>
              <a:cxnLst/>
              <a:rect l="l" t="t" r="r" b="b"/>
              <a:pathLst>
                <a:path w="7646772" h="4574160">
                  <a:moveTo>
                    <a:pt x="0" y="0"/>
                  </a:moveTo>
                  <a:lnTo>
                    <a:pt x="7646772" y="0"/>
                  </a:lnTo>
                  <a:lnTo>
                    <a:pt x="7646772" y="4574160"/>
                  </a:lnTo>
                  <a:lnTo>
                    <a:pt x="0" y="45741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5" name="TextBox 7">
              <a:extLst>
                <a:ext uri="{FF2B5EF4-FFF2-40B4-BE49-F238E27FC236}">
                  <a16:creationId xmlns:a16="http://schemas.microsoft.com/office/drawing/2014/main" id="{C26B50D4-C0CB-0CC2-C94B-C61514DF9400}"/>
                </a:ext>
              </a:extLst>
            </p:cNvPr>
            <p:cNvSpPr txBox="1"/>
            <p:nvPr/>
          </p:nvSpPr>
          <p:spPr>
            <a:xfrm>
              <a:off x="1235183" y="375287"/>
              <a:ext cx="5176406" cy="690058"/>
            </a:xfrm>
            <a:prstGeom prst="rect">
              <a:avLst/>
            </a:prstGeom>
          </p:spPr>
          <p:txBody>
            <a:bodyPr lIns="0" tIns="0" rIns="0" bIns="0" rtlCol="0" anchor="t">
              <a:spAutoFit/>
            </a:bodyPr>
            <a:lstStyle/>
            <a:p>
              <a:pPr algn="ctr">
                <a:lnSpc>
                  <a:spcPts val="1838"/>
                </a:lnSpc>
                <a:spcBef>
                  <a:spcPct val="0"/>
                </a:spcBef>
              </a:pPr>
              <a:r>
                <a:rPr lang="en-US" sz="2400" b="1" dirty="0">
                  <a:solidFill>
                    <a:schemeClr val="bg1"/>
                  </a:solidFill>
                  <a:latin typeface="Canva Sans Bold"/>
                </a:rPr>
                <a:t>SMEs shall apply in partnership </a:t>
              </a:r>
              <a:endParaRPr lang="en-US" sz="2400" b="1" dirty="0">
                <a:solidFill>
                  <a:schemeClr val="bg1"/>
                </a:solidFill>
                <a:latin typeface="Canva Sans"/>
              </a:endParaRPr>
            </a:p>
          </p:txBody>
        </p:sp>
        <p:sp>
          <p:nvSpPr>
            <p:cNvPr id="26" name="TextBox 8">
              <a:extLst>
                <a:ext uri="{FF2B5EF4-FFF2-40B4-BE49-F238E27FC236}">
                  <a16:creationId xmlns:a16="http://schemas.microsoft.com/office/drawing/2014/main" id="{04A88088-B2B5-731E-A9CA-49F345A89AC3}"/>
                </a:ext>
              </a:extLst>
            </p:cNvPr>
            <p:cNvSpPr txBox="1"/>
            <p:nvPr/>
          </p:nvSpPr>
          <p:spPr>
            <a:xfrm>
              <a:off x="868868" y="2119647"/>
              <a:ext cx="6346069" cy="690058"/>
            </a:xfrm>
            <a:prstGeom prst="rect">
              <a:avLst/>
            </a:prstGeom>
          </p:spPr>
          <p:txBody>
            <a:bodyPr lIns="0" tIns="0" rIns="0" bIns="0" rtlCol="0" anchor="t">
              <a:spAutoFit/>
            </a:bodyPr>
            <a:lstStyle/>
            <a:p>
              <a:pPr algn="ctr">
                <a:lnSpc>
                  <a:spcPts val="1838"/>
                </a:lnSpc>
              </a:pPr>
              <a:r>
                <a:rPr lang="en-US" sz="2400" b="1" dirty="0">
                  <a:solidFill>
                    <a:schemeClr val="bg1"/>
                  </a:solidFill>
                  <a:latin typeface="Canva Sans Bold"/>
                </a:rPr>
                <a:t>Both Italian and Croatian SMEs covered by the Scheme</a:t>
              </a:r>
              <a:endParaRPr lang="en-US" sz="2400" b="1" dirty="0">
                <a:solidFill>
                  <a:schemeClr val="bg1"/>
                </a:solidFill>
                <a:latin typeface="Canva Sans"/>
              </a:endParaRPr>
            </a:p>
          </p:txBody>
        </p:sp>
        <p:sp>
          <p:nvSpPr>
            <p:cNvPr id="27" name="TextBox 9">
              <a:extLst>
                <a:ext uri="{FF2B5EF4-FFF2-40B4-BE49-F238E27FC236}">
                  <a16:creationId xmlns:a16="http://schemas.microsoft.com/office/drawing/2014/main" id="{6D44712A-A3F7-FB04-B324-93B003736B57}"/>
                </a:ext>
              </a:extLst>
            </p:cNvPr>
            <p:cNvSpPr txBox="1"/>
            <p:nvPr/>
          </p:nvSpPr>
          <p:spPr>
            <a:xfrm>
              <a:off x="930937" y="3765145"/>
              <a:ext cx="6221932" cy="612387"/>
            </a:xfrm>
            <a:prstGeom prst="rect">
              <a:avLst/>
            </a:prstGeom>
          </p:spPr>
          <p:txBody>
            <a:bodyPr lIns="0" tIns="0" rIns="0" bIns="0" rtlCol="0" anchor="t">
              <a:spAutoFit/>
            </a:bodyPr>
            <a:lstStyle/>
            <a:p>
              <a:pPr algn="ctr">
                <a:lnSpc>
                  <a:spcPts val="1838"/>
                </a:lnSpc>
                <a:spcBef>
                  <a:spcPct val="0"/>
                </a:spcBef>
              </a:pPr>
              <a:r>
                <a:rPr lang="en-US" sz="2400" b="1" dirty="0">
                  <a:solidFill>
                    <a:schemeClr val="bg1"/>
                  </a:solidFill>
                  <a:latin typeface="Canva Sans"/>
                </a:rPr>
                <a:t>Receive joint services / equipment from the IT or HR provider</a:t>
              </a:r>
              <a:endParaRPr lang="en-US" sz="2400" b="1" dirty="0">
                <a:solidFill>
                  <a:schemeClr val="bg1"/>
                </a:solidFill>
                <a:latin typeface="Canva Sans Bold"/>
              </a:endParaRPr>
            </a:p>
          </p:txBody>
        </p:sp>
      </p:grpSp>
    </p:spTree>
    <p:extLst>
      <p:ext uri="{BB962C8B-B14F-4D97-AF65-F5344CB8AC3E}">
        <p14:creationId xmlns:p14="http://schemas.microsoft.com/office/powerpoint/2010/main" val="3350234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1" y="1406026"/>
            <a:ext cx="7551108" cy="507380"/>
          </a:xfrm>
        </p:spPr>
        <p:txBody>
          <a:bodyPr/>
          <a:lstStyle/>
          <a:p>
            <a:r>
              <a:rPr lang="en-US" sz="2800" dirty="0"/>
              <a:t>Aid schemes phases</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800882" y="6409764"/>
            <a:ext cx="527481" cy="369332"/>
          </a:xfrm>
          <a:prstGeom prst="rect">
            <a:avLst/>
          </a:prstGeom>
          <a:noFill/>
        </p:spPr>
        <p:txBody>
          <a:bodyPr wrap="square" rtlCol="0">
            <a:spAutoFit/>
          </a:bodyPr>
          <a:lstStyle/>
          <a:p>
            <a:fld id="{EFA24BF1-D785-4F79-8DF8-879FA6D19E9C}" type="slidenum">
              <a:rPr lang="it-IT" smtClean="0"/>
              <a:t>29</a:t>
            </a:fld>
            <a:endParaRPr lang="it-IT" dirty="0"/>
          </a:p>
        </p:txBody>
      </p:sp>
      <p:pic>
        <p:nvPicPr>
          <p:cNvPr id="11" name="Immagine 10">
            <a:extLst>
              <a:ext uri="{FF2B5EF4-FFF2-40B4-BE49-F238E27FC236}">
                <a16:creationId xmlns:a16="http://schemas.microsoft.com/office/drawing/2014/main" id="{8DF7E1C6-7FE3-610F-3E57-EDC0A6D9A1AD}"/>
              </a:ext>
            </a:extLst>
          </p:cNvPr>
          <p:cNvPicPr>
            <a:picLocks noChangeAspect="1"/>
          </p:cNvPicPr>
          <p:nvPr/>
        </p:nvPicPr>
        <p:blipFill>
          <a:blip r:embed="rId3"/>
          <a:stretch>
            <a:fillRect/>
          </a:stretch>
        </p:blipFill>
        <p:spPr>
          <a:xfrm>
            <a:off x="465301" y="2846856"/>
            <a:ext cx="8743487" cy="3117846"/>
          </a:xfrm>
          <a:prstGeom prst="rect">
            <a:avLst/>
          </a:prstGeom>
        </p:spPr>
      </p:pic>
      <p:sp>
        <p:nvSpPr>
          <p:cNvPr id="2" name="Segnaposto testo 1">
            <a:extLst>
              <a:ext uri="{FF2B5EF4-FFF2-40B4-BE49-F238E27FC236}">
                <a16:creationId xmlns:a16="http://schemas.microsoft.com/office/drawing/2014/main" id="{DD395787-792B-5501-6B62-6DCC8FF2DE9A}"/>
              </a:ext>
            </a:extLst>
          </p:cNvPr>
          <p:cNvSpPr>
            <a:spLocks noGrp="1"/>
          </p:cNvSpPr>
          <p:nvPr>
            <p:ph type="body" sz="quarter" idx="10"/>
          </p:nvPr>
        </p:nvSpPr>
        <p:spPr>
          <a:xfrm>
            <a:off x="419863" y="1970495"/>
            <a:ext cx="7927683" cy="2917010"/>
          </a:xfrm>
        </p:spPr>
        <p:txBody>
          <a:bodyPr/>
          <a:lstStyle/>
          <a:p>
            <a:r>
              <a:rPr lang="en-US" sz="2600" b="1" dirty="0"/>
              <a:t>For both schemes</a:t>
            </a:r>
            <a:r>
              <a:rPr lang="en-US" sz="2600" dirty="0"/>
              <a:t>:     ) Planning;   ) Selection/ contracting;   ) Implementation / reporting</a:t>
            </a:r>
          </a:p>
        </p:txBody>
      </p:sp>
      <p:sp>
        <p:nvSpPr>
          <p:cNvPr id="6" name="Rettangolo con angoli arrotondati 5">
            <a:extLst>
              <a:ext uri="{FF2B5EF4-FFF2-40B4-BE49-F238E27FC236}">
                <a16:creationId xmlns:a16="http://schemas.microsoft.com/office/drawing/2014/main" id="{737117E8-ED41-020A-6CE4-CF577524E70D}"/>
              </a:ext>
            </a:extLst>
          </p:cNvPr>
          <p:cNvSpPr/>
          <p:nvPr/>
        </p:nvSpPr>
        <p:spPr>
          <a:xfrm>
            <a:off x="684908" y="2982351"/>
            <a:ext cx="2013848" cy="576775"/>
          </a:xfrm>
          <a:prstGeom prst="roundRect">
            <a:avLst/>
          </a:prstGeom>
          <a:noFill/>
          <a:ln w="38100">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E4ABE811-8656-3FF3-E1B7-2F052355B8F7}"/>
              </a:ext>
            </a:extLst>
          </p:cNvPr>
          <p:cNvSpPr/>
          <p:nvPr/>
        </p:nvSpPr>
        <p:spPr>
          <a:xfrm>
            <a:off x="684907" y="5187091"/>
            <a:ext cx="4152137" cy="576775"/>
          </a:xfrm>
          <a:prstGeom prst="roundRect">
            <a:avLst/>
          </a:prstGeom>
          <a:noFill/>
          <a:ln w="38100">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F2BF1CDF-0AFC-7448-F02B-D01375064180}"/>
              </a:ext>
            </a:extLst>
          </p:cNvPr>
          <p:cNvSpPr/>
          <p:nvPr/>
        </p:nvSpPr>
        <p:spPr>
          <a:xfrm>
            <a:off x="2298187" y="2150519"/>
            <a:ext cx="470000" cy="769441"/>
          </a:xfrm>
          <a:prstGeom prst="rect">
            <a:avLst/>
          </a:prstGeom>
          <a:noFill/>
        </p:spPr>
        <p:txBody>
          <a:bodyPr wrap="square" lIns="91440" tIns="45720" rIns="91440" bIns="45720">
            <a:spAutoFit/>
          </a:bodyPr>
          <a:lstStyle/>
          <a:p>
            <a:pPr algn="ctr"/>
            <a:r>
              <a:rPr lang="it-IT" sz="4400" b="0" cap="none" spc="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it-IT" sz="4400" b="0" cap="none" spc="0" dirty="0">
              <a:ln w="0"/>
              <a:solidFill>
                <a:schemeClr val="accent1"/>
              </a:solidFill>
              <a:effectLst>
                <a:outerShdw blurRad="38100" dist="25400" dir="5400000" algn="ctr" rotWithShape="0">
                  <a:srgbClr val="6E747A">
                    <a:alpha val="43000"/>
                  </a:srgbClr>
                </a:outerShdw>
              </a:effectLst>
            </a:endParaRPr>
          </a:p>
        </p:txBody>
      </p:sp>
      <p:sp>
        <p:nvSpPr>
          <p:cNvPr id="15" name="Rettangolo 14">
            <a:extLst>
              <a:ext uri="{FF2B5EF4-FFF2-40B4-BE49-F238E27FC236}">
                <a16:creationId xmlns:a16="http://schemas.microsoft.com/office/drawing/2014/main" id="{3B67AA14-7F71-F9EF-9981-9066648CC416}"/>
              </a:ext>
            </a:extLst>
          </p:cNvPr>
          <p:cNvSpPr/>
          <p:nvPr/>
        </p:nvSpPr>
        <p:spPr>
          <a:xfrm>
            <a:off x="3635379" y="1791081"/>
            <a:ext cx="433096" cy="769441"/>
          </a:xfrm>
          <a:prstGeom prst="rect">
            <a:avLst/>
          </a:prstGeom>
          <a:noFill/>
        </p:spPr>
        <p:txBody>
          <a:bodyPr wrap="square" lIns="91440" tIns="45720" rIns="91440" bIns="45720">
            <a:spAutoFit/>
          </a:bodyPr>
          <a:lstStyle/>
          <a:p>
            <a:pPr algn="ctr"/>
            <a:r>
              <a:rPr lang="it-IT" sz="4400" b="0" cap="none" spc="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it-IT" sz="4400" b="0" cap="none" spc="0" dirty="0">
              <a:ln w="0"/>
              <a:solidFill>
                <a:schemeClr val="accent1"/>
              </a:solidFill>
              <a:effectLst>
                <a:outerShdw blurRad="38100" dist="25400" dir="5400000" algn="ctr" rotWithShape="0">
                  <a:srgbClr val="6E747A">
                    <a:alpha val="43000"/>
                  </a:srgbClr>
                </a:outerShdw>
              </a:effectLst>
            </a:endParaRPr>
          </a:p>
        </p:txBody>
      </p:sp>
      <p:sp>
        <p:nvSpPr>
          <p:cNvPr id="16" name="Rettangolo 15">
            <a:extLst>
              <a:ext uri="{FF2B5EF4-FFF2-40B4-BE49-F238E27FC236}">
                <a16:creationId xmlns:a16="http://schemas.microsoft.com/office/drawing/2014/main" id="{E800DF0B-68F8-EA68-8690-92CCAC570A14}"/>
              </a:ext>
            </a:extLst>
          </p:cNvPr>
          <p:cNvSpPr/>
          <p:nvPr/>
        </p:nvSpPr>
        <p:spPr>
          <a:xfrm>
            <a:off x="5516262" y="1791081"/>
            <a:ext cx="433096" cy="769441"/>
          </a:xfrm>
          <a:prstGeom prst="rect">
            <a:avLst/>
          </a:prstGeom>
          <a:noFill/>
        </p:spPr>
        <p:txBody>
          <a:bodyPr wrap="square" lIns="91440" tIns="45720" rIns="91440" bIns="45720">
            <a:spAutoFit/>
          </a:bodyPr>
          <a:lstStyle/>
          <a:p>
            <a:pPr algn="ctr"/>
            <a:r>
              <a:rPr lang="it-IT" sz="4400" b="0" cap="none" spc="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it-IT" sz="4400" b="0" cap="none" spc="0" dirty="0">
              <a:ln w="0"/>
              <a:solidFill>
                <a:schemeClr val="accent1"/>
              </a:solidFill>
              <a:effectLst>
                <a:outerShdw blurRad="38100" dist="25400" dir="5400000" algn="ctr" rotWithShape="0">
                  <a:srgbClr val="6E747A">
                    <a:alpha val="43000"/>
                  </a:srgbClr>
                </a:outerShdw>
              </a:effectLst>
            </a:endParaRPr>
          </a:p>
        </p:txBody>
      </p:sp>
      <p:sp>
        <p:nvSpPr>
          <p:cNvPr id="17" name="Rettangolo 16">
            <a:extLst>
              <a:ext uri="{FF2B5EF4-FFF2-40B4-BE49-F238E27FC236}">
                <a16:creationId xmlns:a16="http://schemas.microsoft.com/office/drawing/2014/main" id="{D6C3B17F-9A37-D5FE-16EF-DEB2F19E54A6}"/>
              </a:ext>
            </a:extLst>
          </p:cNvPr>
          <p:cNvSpPr/>
          <p:nvPr/>
        </p:nvSpPr>
        <p:spPr>
          <a:xfrm rot="10800000" flipV="1">
            <a:off x="-219589" y="2902935"/>
            <a:ext cx="983003" cy="769441"/>
          </a:xfrm>
          <a:prstGeom prst="rect">
            <a:avLst/>
          </a:prstGeom>
          <a:noFill/>
        </p:spPr>
        <p:txBody>
          <a:bodyPr wrap="square" lIns="91440" tIns="45720" rIns="91440" bIns="45720">
            <a:spAutoFit/>
          </a:bodyPr>
          <a:lstStyle/>
          <a:p>
            <a:pPr algn="ctr"/>
            <a:r>
              <a:rPr lang="it-IT" sz="4400" b="0" cap="none" spc="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it-IT" sz="4400" b="0" cap="none" spc="0" dirty="0">
              <a:ln w="0"/>
              <a:solidFill>
                <a:schemeClr val="accent1"/>
              </a:solidFill>
              <a:effectLst>
                <a:outerShdw blurRad="38100" dist="25400" dir="5400000" algn="ctr" rotWithShape="0">
                  <a:srgbClr val="6E747A">
                    <a:alpha val="43000"/>
                  </a:srgbClr>
                </a:outerShdw>
              </a:effectLst>
            </a:endParaRPr>
          </a:p>
        </p:txBody>
      </p:sp>
      <p:sp>
        <p:nvSpPr>
          <p:cNvPr id="18" name="Rettangolo 17">
            <a:extLst>
              <a:ext uri="{FF2B5EF4-FFF2-40B4-BE49-F238E27FC236}">
                <a16:creationId xmlns:a16="http://schemas.microsoft.com/office/drawing/2014/main" id="{4C8C3416-F88B-8B4D-59F6-65323889746E}"/>
              </a:ext>
            </a:extLst>
          </p:cNvPr>
          <p:cNvSpPr/>
          <p:nvPr/>
        </p:nvSpPr>
        <p:spPr>
          <a:xfrm>
            <a:off x="62985" y="3997569"/>
            <a:ext cx="433096" cy="769441"/>
          </a:xfrm>
          <a:prstGeom prst="rect">
            <a:avLst/>
          </a:prstGeom>
          <a:noFill/>
        </p:spPr>
        <p:txBody>
          <a:bodyPr wrap="square" lIns="91440" tIns="45720" rIns="91440" bIns="45720">
            <a:spAutoFit/>
          </a:bodyPr>
          <a:lstStyle/>
          <a:p>
            <a:pPr algn="ctr"/>
            <a:r>
              <a:rPr lang="it-IT" sz="4400" b="0" cap="none" spc="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it-IT" sz="4400" b="0" cap="none" spc="0" dirty="0">
              <a:ln w="0"/>
              <a:solidFill>
                <a:schemeClr val="accent1"/>
              </a:solidFill>
              <a:effectLst>
                <a:outerShdw blurRad="38100" dist="25400" dir="5400000" algn="ctr" rotWithShape="0">
                  <a:srgbClr val="6E747A">
                    <a:alpha val="43000"/>
                  </a:srgbClr>
                </a:outerShdw>
              </a:effectLst>
            </a:endParaRPr>
          </a:p>
        </p:txBody>
      </p:sp>
      <p:sp>
        <p:nvSpPr>
          <p:cNvPr id="19" name="Rettangolo 18">
            <a:extLst>
              <a:ext uri="{FF2B5EF4-FFF2-40B4-BE49-F238E27FC236}">
                <a16:creationId xmlns:a16="http://schemas.microsoft.com/office/drawing/2014/main" id="{13F1E34D-3FDB-FC73-BCAC-2D84B72CB374}"/>
              </a:ext>
            </a:extLst>
          </p:cNvPr>
          <p:cNvSpPr/>
          <p:nvPr/>
        </p:nvSpPr>
        <p:spPr>
          <a:xfrm>
            <a:off x="25435" y="5125634"/>
            <a:ext cx="470000" cy="769441"/>
          </a:xfrm>
          <a:prstGeom prst="rect">
            <a:avLst/>
          </a:prstGeom>
          <a:noFill/>
        </p:spPr>
        <p:txBody>
          <a:bodyPr wrap="square" lIns="91440" tIns="45720" rIns="91440" bIns="45720">
            <a:spAutoFit/>
          </a:bodyPr>
          <a:lstStyle/>
          <a:p>
            <a:pPr algn="ctr"/>
            <a:r>
              <a:rPr lang="it-IT" sz="4400" b="0" cap="none" spc="0" dirty="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it-IT" sz="4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9731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269764"/>
            <a:ext cx="7010303" cy="61459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rPr>
              <a:t>Unlocking Innovation: OSI SO 1.1 for Cross-Border Growth in the Blue Economy</a:t>
            </a:r>
          </a:p>
        </p:txBody>
      </p:sp>
      <p:sp>
        <p:nvSpPr>
          <p:cNvPr id="136" name="Google Shape;136;p7"/>
          <p:cNvSpPr txBox="1">
            <a:spLocks noGrp="1"/>
          </p:cNvSpPr>
          <p:nvPr>
            <p:ph type="body" idx="2"/>
          </p:nvPr>
        </p:nvSpPr>
        <p:spPr>
          <a:xfrm>
            <a:off x="288236" y="1993690"/>
            <a:ext cx="8497956" cy="3969787"/>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127000" indent="0" algn="ctr">
              <a:lnSpc>
                <a:spcPct val="115000"/>
              </a:lnSpc>
              <a:spcAft>
                <a:spcPts val="1000"/>
              </a:spcAft>
              <a:buNone/>
            </a:pP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In the Interreg </a:t>
            </a:r>
            <a:r>
              <a:rPr lang="it-IT" sz="2000" kern="100" dirty="0" err="1">
                <a:effectLst/>
                <a:latin typeface="Calibri" panose="020F0502020204030204" pitchFamily="34" charset="0"/>
                <a:ea typeface="Calibri" panose="020F0502020204030204" pitchFamily="34" charset="0"/>
                <a:cs typeface="Times New Roman" panose="02020603050405020304" pitchFamily="18" charset="0"/>
              </a:rPr>
              <a:t>Italy-Croatia</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kern="1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 2021-2027, S.O. 1.1 </a:t>
            </a:r>
            <a:r>
              <a:rPr lang="it-IT" sz="2000" kern="100" dirty="0" err="1">
                <a:effectLst/>
                <a:latin typeface="Calibri" panose="020F0502020204030204" pitchFamily="34" charset="0"/>
                <a:ea typeface="Calibri" panose="020F0502020204030204" pitchFamily="34" charset="0"/>
                <a:cs typeface="Times New Roman" panose="02020603050405020304" pitchFamily="18" charset="0"/>
              </a:rPr>
              <a:t>focuses</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 on </a:t>
            </a:r>
            <a:r>
              <a:rPr lang="it-IT" sz="2000" kern="100" dirty="0" err="1">
                <a:effectLst/>
                <a:latin typeface="Calibri" panose="020F0502020204030204" pitchFamily="34" charset="0"/>
                <a:ea typeface="Calibri" panose="020F0502020204030204" pitchFamily="34" charset="0"/>
                <a:cs typeface="Times New Roman" panose="02020603050405020304" pitchFamily="18" charset="0"/>
              </a:rPr>
              <a:t>boosting</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kern="1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it-IT" sz="2000" kern="100" dirty="0" err="1">
                <a:effectLst/>
                <a:latin typeface="Calibri" panose="020F0502020204030204" pitchFamily="34" charset="0"/>
                <a:ea typeface="Calibri" panose="020F0502020204030204" pitchFamily="34" charset="0"/>
                <a:cs typeface="Times New Roman" panose="02020603050405020304" pitchFamily="18" charset="0"/>
              </a:rPr>
              <a:t>innovation</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kern="100" dirty="0" err="1">
                <a:effectLst/>
                <a:latin typeface="Calibri" panose="020F0502020204030204" pitchFamily="34" charset="0"/>
                <a:ea typeface="Calibri" panose="020F0502020204030204" pitchFamily="34" charset="0"/>
                <a:cs typeface="Times New Roman" panose="02020603050405020304" pitchFamily="18" charset="0"/>
              </a:rPr>
              <a:t>capacities</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kern="100" dirty="0" err="1">
                <a:effectLst/>
                <a:latin typeface="Calibri" panose="020F0502020204030204" pitchFamily="34" charset="0"/>
                <a:ea typeface="Calibri" panose="020F0502020204030204" pitchFamily="34" charset="0"/>
                <a:cs typeface="Times New Roman" panose="02020603050405020304" pitchFamily="18" charset="0"/>
              </a:rPr>
              <a:t>while</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kern="100" dirty="0" err="1">
                <a:effectLst/>
                <a:latin typeface="Calibri" panose="020F0502020204030204" pitchFamily="34" charset="0"/>
                <a:ea typeface="Calibri" panose="020F0502020204030204" pitchFamily="34" charset="0"/>
                <a:cs typeface="Times New Roman" panose="02020603050405020304" pitchFamily="18" charset="0"/>
              </a:rPr>
              <a:t>driving</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 the adoption of </a:t>
            </a:r>
            <a:r>
              <a:rPr lang="it-IT" sz="2000" kern="100" dirty="0" err="1">
                <a:effectLst/>
                <a:latin typeface="Calibri" panose="020F0502020204030204" pitchFamily="34" charset="0"/>
                <a:ea typeface="Calibri" panose="020F0502020204030204" pitchFamily="34" charset="0"/>
                <a:cs typeface="Times New Roman" panose="02020603050405020304" pitchFamily="18" charset="0"/>
              </a:rPr>
              <a:t>advanced</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kern="100" dirty="0" err="1">
                <a:effectLst/>
                <a:latin typeface="Calibri" panose="020F0502020204030204" pitchFamily="34" charset="0"/>
                <a:ea typeface="Calibri" panose="020F0502020204030204" pitchFamily="34" charset="0"/>
                <a:cs typeface="Times New Roman" panose="02020603050405020304" pitchFamily="18" charset="0"/>
              </a:rPr>
              <a:t>technologies</a:t>
            </a:r>
            <a:r>
              <a:rPr lang="it-IT"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127000" indent="0" algn="ctr">
              <a:lnSpc>
                <a:spcPct val="115000"/>
              </a:lnSpc>
              <a:spcAft>
                <a:spcPts val="1000"/>
              </a:spcAft>
              <a:buNone/>
            </a:pPr>
            <a:r>
              <a:rPr lang="it-IT" sz="2000" b="1" kern="100" dirty="0">
                <a:effectLst/>
                <a:latin typeface="Calibri" panose="020F0502020204030204" pitchFamily="34" charset="0"/>
                <a:ea typeface="Calibri" panose="020F0502020204030204" pitchFamily="34" charset="0"/>
                <a:cs typeface="Times New Roman" panose="02020603050405020304" pitchFamily="18" charset="0"/>
              </a:rPr>
              <a:t>Key goal: </a:t>
            </a:r>
            <a:r>
              <a:rPr lang="it-IT" sz="2000" b="1" kern="100" dirty="0" err="1">
                <a:effectLst/>
                <a:latin typeface="Calibri" panose="020F0502020204030204" pitchFamily="34" charset="0"/>
                <a:ea typeface="Calibri" panose="020F0502020204030204" pitchFamily="34" charset="0"/>
                <a:cs typeface="Times New Roman" panose="02020603050405020304" pitchFamily="18" charset="0"/>
              </a:rPr>
              <a:t>Actively</a:t>
            </a:r>
            <a:r>
              <a:rPr lang="it-IT"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b="1" kern="100" dirty="0" err="1">
                <a:effectLst/>
                <a:latin typeface="Calibri" panose="020F0502020204030204" pitchFamily="34" charset="0"/>
                <a:ea typeface="Calibri" panose="020F0502020204030204" pitchFamily="34" charset="0"/>
                <a:cs typeface="Times New Roman" panose="02020603050405020304" pitchFamily="18" charset="0"/>
              </a:rPr>
              <a:t>engage</a:t>
            </a:r>
            <a:r>
              <a:rPr lang="it-IT"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b="1" kern="100" dirty="0" err="1">
                <a:effectLst/>
                <a:latin typeface="Calibri" panose="020F0502020204030204" pitchFamily="34" charset="0"/>
                <a:ea typeface="Calibri" panose="020F0502020204030204" pitchFamily="34" charset="0"/>
                <a:cs typeface="Times New Roman" panose="02020603050405020304" pitchFamily="18" charset="0"/>
              </a:rPr>
              <a:t>SMEs</a:t>
            </a:r>
            <a:r>
              <a:rPr lang="it-IT" sz="2000" b="1" kern="100" dirty="0">
                <a:effectLst/>
                <a:latin typeface="Calibri" panose="020F0502020204030204" pitchFamily="34" charset="0"/>
                <a:ea typeface="Calibri" panose="020F0502020204030204" pitchFamily="34" charset="0"/>
                <a:cs typeface="Times New Roman" panose="02020603050405020304" pitchFamily="18" charset="0"/>
              </a:rPr>
              <a:t> in cross-</a:t>
            </a:r>
            <a:r>
              <a:rPr lang="it-IT" sz="2000" b="1" kern="100" dirty="0" err="1">
                <a:effectLst/>
                <a:latin typeface="Calibri" panose="020F0502020204030204" pitchFamily="34" charset="0"/>
                <a:ea typeface="Calibri" panose="020F0502020204030204" pitchFamily="34" charset="0"/>
                <a:cs typeface="Times New Roman" panose="02020603050405020304" pitchFamily="18" charset="0"/>
              </a:rPr>
              <a:t>border</a:t>
            </a:r>
            <a:r>
              <a:rPr lang="it-IT"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b="1" kern="100" dirty="0" err="1">
                <a:effectLst/>
                <a:latin typeface="Calibri" panose="020F0502020204030204" pitchFamily="34" charset="0"/>
                <a:ea typeface="Calibri" panose="020F0502020204030204" pitchFamily="34" charset="0"/>
                <a:cs typeface="Times New Roman" panose="02020603050405020304" pitchFamily="18" charset="0"/>
              </a:rPr>
              <a:t>innovation</a:t>
            </a:r>
            <a:r>
              <a:rPr lang="it-IT" sz="2000" b="1" kern="100" dirty="0">
                <a:effectLst/>
                <a:latin typeface="Calibri" panose="020F0502020204030204" pitchFamily="34" charset="0"/>
                <a:ea typeface="Calibri" panose="020F0502020204030204" pitchFamily="34" charset="0"/>
                <a:cs typeface="Times New Roman" panose="02020603050405020304" pitchFamily="18" charset="0"/>
              </a:rPr>
              <a:t> projects, </a:t>
            </a:r>
            <a:r>
              <a:rPr lang="it-IT" sz="2000" b="1" kern="100" dirty="0" err="1">
                <a:effectLst/>
                <a:latin typeface="Calibri" panose="020F0502020204030204" pitchFamily="34" charset="0"/>
                <a:ea typeface="Calibri" panose="020F0502020204030204" pitchFamily="34" charset="0"/>
                <a:cs typeface="Times New Roman" panose="02020603050405020304" pitchFamily="18" charset="0"/>
              </a:rPr>
              <a:t>particularly</a:t>
            </a:r>
            <a:r>
              <a:rPr lang="it-IT" sz="2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2000" b="1" kern="100" dirty="0" err="1">
                <a:effectLst/>
                <a:latin typeface="Calibri" panose="020F0502020204030204" pitchFamily="34" charset="0"/>
                <a:ea typeface="Calibri" panose="020F0502020204030204" pitchFamily="34" charset="0"/>
                <a:cs typeface="Times New Roman" panose="02020603050405020304" pitchFamily="18" charset="0"/>
              </a:rPr>
              <a:t>within</a:t>
            </a:r>
            <a:r>
              <a:rPr lang="it-IT" sz="2000" b="1" kern="100" dirty="0">
                <a:effectLst/>
                <a:latin typeface="Calibri" panose="020F0502020204030204" pitchFamily="34" charset="0"/>
                <a:ea typeface="Calibri" panose="020F0502020204030204" pitchFamily="34" charset="0"/>
                <a:cs typeface="Times New Roman" panose="02020603050405020304" pitchFamily="18" charset="0"/>
              </a:rPr>
              <a:t> the Blue Economy with the </a:t>
            </a:r>
            <a:r>
              <a:rPr lang="it-IT" sz="2000" b="1" kern="100" dirty="0" err="1">
                <a:effectLst/>
                <a:latin typeface="Calibri" panose="020F0502020204030204" pitchFamily="34" charset="0"/>
                <a:ea typeface="Calibri" panose="020F0502020204030204" pitchFamily="34" charset="0"/>
                <a:cs typeface="Times New Roman" panose="02020603050405020304" pitchFamily="18" charset="0"/>
              </a:rPr>
              <a:t>aims</a:t>
            </a:r>
            <a:r>
              <a:rPr lang="it-IT" sz="2000" b="1" kern="100" dirty="0">
                <a:effectLst/>
                <a:latin typeface="Calibri" panose="020F0502020204030204" pitchFamily="34" charset="0"/>
                <a:ea typeface="Calibri" panose="020F0502020204030204" pitchFamily="34" charset="0"/>
                <a:cs typeface="Times New Roman" panose="02020603050405020304" pitchFamily="18" charset="0"/>
              </a:rPr>
              <a:t> to:</a:t>
            </a:r>
          </a:p>
          <a:p>
            <a:pPr>
              <a:lnSpc>
                <a:spcPct val="100000"/>
              </a:lnSpc>
              <a:spcAft>
                <a:spcPts val="1000"/>
              </a:spcAft>
            </a:pPr>
            <a:r>
              <a:rPr lang="it-IT" sz="2000" b="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Support </a:t>
            </a:r>
            <a:r>
              <a:rPr lang="it-IT" sz="2000" b="1" kern="100"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sustainability</a:t>
            </a:r>
            <a:endParaRPr lang="it-IT" sz="2000" b="1" kern="1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1000"/>
              </a:spcAft>
            </a:pPr>
            <a:r>
              <a:rPr lang="it-IT" sz="2000" b="1" kern="1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Create jobs</a:t>
            </a:r>
          </a:p>
          <a:p>
            <a:pPr>
              <a:lnSpc>
                <a:spcPct val="100000"/>
              </a:lnSpc>
              <a:spcAft>
                <a:spcPts val="1000"/>
              </a:spcAft>
            </a:pPr>
            <a:r>
              <a:rPr lang="it-IT" sz="20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Foster the </a:t>
            </a:r>
            <a:r>
              <a:rPr lang="it-IT" sz="2000"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development</a:t>
            </a:r>
            <a:r>
              <a:rPr lang="it-IT" sz="2000"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of new, innovative products.</a:t>
            </a:r>
          </a:p>
        </p:txBody>
      </p:sp>
    </p:spTree>
    <p:extLst>
      <p:ext uri="{BB962C8B-B14F-4D97-AF65-F5344CB8AC3E}">
        <p14:creationId xmlns:p14="http://schemas.microsoft.com/office/powerpoint/2010/main" val="853902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0" y="1406026"/>
            <a:ext cx="8057547" cy="507380"/>
          </a:xfrm>
        </p:spPr>
        <p:txBody>
          <a:bodyPr/>
          <a:lstStyle/>
          <a:p>
            <a:r>
              <a:rPr lang="en-US" sz="2800" dirty="0"/>
              <a:t>PARTNERS PROVIDING AID SCHEMES</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30</a:t>
            </a:fld>
            <a:endParaRPr lang="it-IT" dirty="0"/>
          </a:p>
        </p:txBody>
      </p:sp>
      <p:sp>
        <p:nvSpPr>
          <p:cNvPr id="2" name="Segnaposto testo 1">
            <a:extLst>
              <a:ext uri="{FF2B5EF4-FFF2-40B4-BE49-F238E27FC236}">
                <a16:creationId xmlns:a16="http://schemas.microsoft.com/office/drawing/2014/main" id="{DD395787-792B-5501-6B62-6DCC8FF2DE9A}"/>
              </a:ext>
            </a:extLst>
          </p:cNvPr>
          <p:cNvSpPr>
            <a:spLocks noGrp="1"/>
          </p:cNvSpPr>
          <p:nvPr>
            <p:ph type="body" sz="quarter" idx="10"/>
          </p:nvPr>
        </p:nvSpPr>
        <p:spPr>
          <a:xfrm>
            <a:off x="419863" y="2027585"/>
            <a:ext cx="8115974" cy="2917010"/>
          </a:xfrm>
        </p:spPr>
        <p:txBody>
          <a:bodyPr/>
          <a:lstStyle/>
          <a:p>
            <a:pPr marL="457200" indent="-457200">
              <a:buFont typeface="Wingdings" panose="05000000000000000000" pitchFamily="2" charset="2"/>
              <a:buChar char="§"/>
            </a:pPr>
            <a:r>
              <a:rPr lang="en-US" sz="2800" b="1" dirty="0"/>
              <a:t>Only public / public law </a:t>
            </a:r>
            <a:r>
              <a:rPr lang="en-US" sz="2800" dirty="0"/>
              <a:t>bodies</a:t>
            </a:r>
          </a:p>
          <a:p>
            <a:pPr marL="457200" indent="-457200">
              <a:buFont typeface="Wingdings" panose="05000000000000000000" pitchFamily="2" charset="2"/>
              <a:buChar char="§"/>
            </a:pPr>
            <a:r>
              <a:rPr lang="en-US" sz="2800" b="1" dirty="0"/>
              <a:t>Previous experience </a:t>
            </a:r>
            <a:r>
              <a:rPr lang="en-US" sz="2800" dirty="0"/>
              <a:t>with aid schemes</a:t>
            </a:r>
          </a:p>
          <a:p>
            <a:pPr marL="457200" indent="-457200">
              <a:buFont typeface="Wingdings" panose="05000000000000000000" pitchFamily="2" charset="2"/>
              <a:buChar char="§"/>
            </a:pPr>
            <a:r>
              <a:rPr lang="en-US" sz="2800" dirty="0"/>
              <a:t>Set up of a </a:t>
            </a:r>
            <a:r>
              <a:rPr lang="en-US" sz="2800" b="1" dirty="0"/>
              <a:t>competent </a:t>
            </a:r>
            <a:r>
              <a:rPr lang="en-US" sz="2800" dirty="0"/>
              <a:t>“management team”</a:t>
            </a:r>
          </a:p>
          <a:p>
            <a:pPr marL="457200" indent="-457200">
              <a:buFont typeface="Wingdings" panose="05000000000000000000" pitchFamily="2" charset="2"/>
              <a:buChar char="§"/>
            </a:pPr>
            <a:r>
              <a:rPr lang="en-US" sz="2800" dirty="0"/>
              <a:t>Support building-up of </a:t>
            </a:r>
            <a:r>
              <a:rPr lang="en-US" sz="2800" b="1" dirty="0"/>
              <a:t>SMEs partnerships</a:t>
            </a:r>
            <a:r>
              <a:rPr lang="en-US" sz="2800" dirty="0"/>
              <a:t>, in addition to GRANTS / VOUCHERS schemes</a:t>
            </a:r>
          </a:p>
        </p:txBody>
      </p:sp>
      <p:sp>
        <p:nvSpPr>
          <p:cNvPr id="4" name="Rettangolo con angoli arrotondati 3">
            <a:extLst>
              <a:ext uri="{FF2B5EF4-FFF2-40B4-BE49-F238E27FC236}">
                <a16:creationId xmlns:a16="http://schemas.microsoft.com/office/drawing/2014/main" id="{B318E272-727A-E0A7-E985-77D00B46C9FF}"/>
              </a:ext>
            </a:extLst>
          </p:cNvPr>
          <p:cNvSpPr/>
          <p:nvPr/>
        </p:nvSpPr>
        <p:spPr>
          <a:xfrm>
            <a:off x="436596" y="4448442"/>
            <a:ext cx="8400654" cy="196132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t>	Services such as e.g.</a:t>
            </a:r>
          </a:p>
          <a:p>
            <a:pPr marL="1143000" lvl="1" indent="-457200">
              <a:buFontTx/>
              <a:buChar char="-"/>
            </a:pPr>
            <a:r>
              <a:rPr lang="en-US" sz="2800" dirty="0"/>
              <a:t>partnership building, B2B, events / tools</a:t>
            </a:r>
          </a:p>
          <a:p>
            <a:pPr marL="1143000" lvl="1" indent="-457200">
              <a:buFontTx/>
              <a:buChar char="-"/>
            </a:pPr>
            <a:r>
              <a:rPr lang="en-US" sz="2800" dirty="0"/>
              <a:t>awareness raising events / tools</a:t>
            </a:r>
          </a:p>
          <a:p>
            <a:pPr marL="1143000" lvl="1" indent="-457200">
              <a:buFontTx/>
              <a:buChar char="-"/>
            </a:pPr>
            <a:r>
              <a:rPr lang="en-US" sz="2800" dirty="0"/>
              <a:t>coaching, fairs, etc.</a:t>
            </a:r>
          </a:p>
          <a:p>
            <a:pPr algn="ctr"/>
            <a:endParaRPr lang="it-IT" dirty="0"/>
          </a:p>
        </p:txBody>
      </p:sp>
    </p:spTree>
    <p:extLst>
      <p:ext uri="{BB962C8B-B14F-4D97-AF65-F5344CB8AC3E}">
        <p14:creationId xmlns:p14="http://schemas.microsoft.com/office/powerpoint/2010/main" val="868239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742030" y="1737414"/>
            <a:ext cx="8057547" cy="507380"/>
          </a:xfrm>
        </p:spPr>
        <p:txBody>
          <a:bodyPr/>
          <a:lstStyle/>
          <a:p>
            <a:r>
              <a:rPr lang="en-US" sz="2800" dirty="0"/>
              <a:t>SMEs SELECTION THROUGH OPEN CALLS	</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31</a:t>
            </a:fld>
            <a:endParaRPr lang="it-IT" dirty="0"/>
          </a:p>
        </p:txBody>
      </p:sp>
      <p:sp>
        <p:nvSpPr>
          <p:cNvPr id="2" name="Segnaposto testo 1">
            <a:extLst>
              <a:ext uri="{FF2B5EF4-FFF2-40B4-BE49-F238E27FC236}">
                <a16:creationId xmlns:a16="http://schemas.microsoft.com/office/drawing/2014/main" id="{DD395787-792B-5501-6B62-6DCC8FF2DE9A}"/>
              </a:ext>
            </a:extLst>
          </p:cNvPr>
          <p:cNvSpPr>
            <a:spLocks noGrp="1"/>
          </p:cNvSpPr>
          <p:nvPr>
            <p:ph type="body" sz="quarter" idx="10"/>
          </p:nvPr>
        </p:nvSpPr>
        <p:spPr>
          <a:xfrm>
            <a:off x="419863" y="2362686"/>
            <a:ext cx="8115974" cy="2917010"/>
          </a:xfrm>
        </p:spPr>
        <p:txBody>
          <a:bodyPr/>
          <a:lstStyle/>
          <a:p>
            <a:pPr marL="457200" indent="-457200">
              <a:buFont typeface="Wingdings" panose="05000000000000000000" pitchFamily="2" charset="2"/>
              <a:buChar char="§"/>
            </a:pPr>
            <a:r>
              <a:rPr lang="en-US" sz="2800" dirty="0"/>
              <a:t>Transparent, fair, </a:t>
            </a:r>
            <a:r>
              <a:rPr lang="en-US" sz="2800" b="1" dirty="0"/>
              <a:t>non-discriminatory</a:t>
            </a:r>
            <a:r>
              <a:rPr lang="en-US" sz="2800" dirty="0"/>
              <a:t> procedure, open to SMEs both IT &amp; HR</a:t>
            </a:r>
          </a:p>
          <a:p>
            <a:pPr marL="457200" indent="-457200">
              <a:buFont typeface="Wingdings" panose="05000000000000000000" pitchFamily="2" charset="2"/>
              <a:buChar char="§"/>
            </a:pPr>
            <a:r>
              <a:rPr lang="en-US" sz="2800" dirty="0"/>
              <a:t>Check all minimum requirements annex 2</a:t>
            </a:r>
          </a:p>
        </p:txBody>
      </p:sp>
      <p:sp>
        <p:nvSpPr>
          <p:cNvPr id="4" name="Rettangolo con angoli arrotondati 3">
            <a:extLst>
              <a:ext uri="{FF2B5EF4-FFF2-40B4-BE49-F238E27FC236}">
                <a16:creationId xmlns:a16="http://schemas.microsoft.com/office/drawing/2014/main" id="{4074545C-2C1E-1662-79E9-1BE1058B51A6}"/>
              </a:ext>
            </a:extLst>
          </p:cNvPr>
          <p:cNvSpPr/>
          <p:nvPr/>
        </p:nvSpPr>
        <p:spPr>
          <a:xfrm>
            <a:off x="561832" y="3821191"/>
            <a:ext cx="7832035" cy="211578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sz="2800" dirty="0"/>
              <a:t>	- Prior to the call: </a:t>
            </a:r>
            <a:r>
              <a:rPr lang="en-US" sz="2800" b="1" dirty="0"/>
              <a:t>Consultation</a:t>
            </a:r>
            <a:r>
              <a:rPr lang="en-US" sz="2800" dirty="0"/>
              <a:t> with JS</a:t>
            </a:r>
          </a:p>
          <a:p>
            <a:r>
              <a:rPr lang="en-US" sz="2800" dirty="0"/>
              <a:t>	- After the call: Partner submits </a:t>
            </a:r>
            <a:r>
              <a:rPr lang="en-US" sz="2800" b="1" dirty="0"/>
              <a:t>State Aid data 	</a:t>
            </a:r>
            <a:r>
              <a:rPr lang="en-US" sz="2800" dirty="0"/>
              <a:t>to MA </a:t>
            </a:r>
          </a:p>
          <a:p>
            <a:r>
              <a:rPr lang="en-US" sz="2800" dirty="0"/>
              <a:t>	- MA releases it before awarding</a:t>
            </a:r>
          </a:p>
          <a:p>
            <a:pPr algn="ctr"/>
            <a:endParaRPr lang="it-IT" dirty="0"/>
          </a:p>
        </p:txBody>
      </p:sp>
    </p:spTree>
    <p:extLst>
      <p:ext uri="{BB962C8B-B14F-4D97-AF65-F5344CB8AC3E}">
        <p14:creationId xmlns:p14="http://schemas.microsoft.com/office/powerpoint/2010/main" val="1734302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960064" y="2788332"/>
            <a:ext cx="7223872" cy="507380"/>
          </a:xfrm>
        </p:spPr>
        <p:txBody>
          <a:bodyPr/>
          <a:lstStyle/>
          <a:p>
            <a:pPr algn="ctr"/>
            <a:r>
              <a:rPr lang="en-US" sz="3600" b="1" dirty="0"/>
              <a:t>GRANTS / OSI 1.1</a:t>
            </a:r>
          </a:p>
        </p:txBody>
      </p:sp>
      <p:sp>
        <p:nvSpPr>
          <p:cNvPr id="5" name="CasellaDiTesto 4">
            <a:extLst>
              <a:ext uri="{FF2B5EF4-FFF2-40B4-BE49-F238E27FC236}">
                <a16:creationId xmlns:a16="http://schemas.microsoft.com/office/drawing/2014/main" id="{9DC4D550-E8C8-CA37-4223-23E43E6BC81D}"/>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32</a:t>
            </a:fld>
            <a:endParaRPr lang="it-IT" dirty="0"/>
          </a:p>
        </p:txBody>
      </p:sp>
    </p:spTree>
    <p:extLst>
      <p:ext uri="{BB962C8B-B14F-4D97-AF65-F5344CB8AC3E}">
        <p14:creationId xmlns:p14="http://schemas.microsoft.com/office/powerpoint/2010/main" val="3239634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4" y="1463115"/>
            <a:ext cx="8352966" cy="507380"/>
          </a:xfrm>
        </p:spPr>
        <p:txBody>
          <a:bodyPr/>
          <a:lstStyle/>
          <a:p>
            <a:r>
              <a:rPr lang="en-US" sz="2800" dirty="0"/>
              <a:t>PARTNERS’ KEY ACTIONS FOR GRANTS</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33</a:t>
            </a:fld>
            <a:endParaRPr lang="it-IT" dirty="0"/>
          </a:p>
        </p:txBody>
      </p:sp>
      <p:graphicFrame>
        <p:nvGraphicFramePr>
          <p:cNvPr id="7" name="Diagramma 6">
            <a:extLst>
              <a:ext uri="{FF2B5EF4-FFF2-40B4-BE49-F238E27FC236}">
                <a16:creationId xmlns:a16="http://schemas.microsoft.com/office/drawing/2014/main" id="{E0CC0483-3B44-D4F7-83FE-88A5CF672B3F}"/>
              </a:ext>
            </a:extLst>
          </p:cNvPr>
          <p:cNvGraphicFramePr/>
          <p:nvPr>
            <p:extLst/>
          </p:nvPr>
        </p:nvGraphicFramePr>
        <p:xfrm>
          <a:off x="368213" y="2073734"/>
          <a:ext cx="87045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4913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4" y="1463115"/>
            <a:ext cx="8352966" cy="507380"/>
          </a:xfrm>
        </p:spPr>
        <p:txBody>
          <a:bodyPr/>
          <a:lstStyle/>
          <a:p>
            <a:r>
              <a:rPr lang="en-US" sz="2800" dirty="0"/>
              <a:t>PARTNERS’ KEY ACTIONS FOR GRANTS</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34</a:t>
            </a:fld>
            <a:endParaRPr lang="it-IT" dirty="0"/>
          </a:p>
        </p:txBody>
      </p:sp>
      <p:graphicFrame>
        <p:nvGraphicFramePr>
          <p:cNvPr id="7" name="Diagramma 6">
            <a:extLst>
              <a:ext uri="{FF2B5EF4-FFF2-40B4-BE49-F238E27FC236}">
                <a16:creationId xmlns:a16="http://schemas.microsoft.com/office/drawing/2014/main" id="{E0CC0483-3B44-D4F7-83FE-88A5CF672B3F}"/>
              </a:ext>
            </a:extLst>
          </p:cNvPr>
          <p:cNvGraphicFramePr/>
          <p:nvPr/>
        </p:nvGraphicFramePr>
        <p:xfrm>
          <a:off x="368213" y="2073734"/>
          <a:ext cx="87045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994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4" y="1463115"/>
            <a:ext cx="8352966" cy="507380"/>
          </a:xfrm>
        </p:spPr>
        <p:txBody>
          <a:bodyPr/>
          <a:lstStyle/>
          <a:p>
            <a:r>
              <a:rPr lang="en-US" sz="2800" dirty="0"/>
              <a:t>BUDGET SHARES</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35</a:t>
            </a:fld>
            <a:endParaRPr lang="it-IT" dirty="0"/>
          </a:p>
        </p:txBody>
      </p:sp>
      <p:graphicFrame>
        <p:nvGraphicFramePr>
          <p:cNvPr id="7" name="Diagramma 6">
            <a:extLst>
              <a:ext uri="{FF2B5EF4-FFF2-40B4-BE49-F238E27FC236}">
                <a16:creationId xmlns:a16="http://schemas.microsoft.com/office/drawing/2014/main" id="{E0CC0483-3B44-D4F7-83FE-88A5CF672B3F}"/>
              </a:ext>
            </a:extLst>
          </p:cNvPr>
          <p:cNvGraphicFramePr/>
          <p:nvPr>
            <p:extLst/>
          </p:nvPr>
        </p:nvGraphicFramePr>
        <p:xfrm>
          <a:off x="368213" y="2073734"/>
          <a:ext cx="87045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7191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1" y="1406026"/>
            <a:ext cx="7551108" cy="507380"/>
          </a:xfrm>
        </p:spPr>
        <p:txBody>
          <a:bodyPr/>
          <a:lstStyle/>
          <a:p>
            <a:r>
              <a:rPr lang="en-US" sz="2800" dirty="0"/>
              <a:t>Grant Scheme budget structure example</a:t>
            </a:r>
          </a:p>
          <a:p>
            <a:endParaRPr lang="en-US" sz="2800" dirty="0"/>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36</a:t>
            </a:fld>
            <a:endParaRPr lang="it-IT" dirty="0"/>
          </a:p>
        </p:txBody>
      </p:sp>
      <p:graphicFrame>
        <p:nvGraphicFramePr>
          <p:cNvPr id="8" name="Diagramma 7">
            <a:extLst>
              <a:ext uri="{FF2B5EF4-FFF2-40B4-BE49-F238E27FC236}">
                <a16:creationId xmlns:a16="http://schemas.microsoft.com/office/drawing/2014/main" id="{43ABD3CB-1C26-1BCB-473E-8BFCA11C5596}"/>
              </a:ext>
            </a:extLst>
          </p:cNvPr>
          <p:cNvGraphicFramePr/>
          <p:nvPr>
            <p:extLst/>
          </p:nvPr>
        </p:nvGraphicFramePr>
        <p:xfrm>
          <a:off x="1641820" y="1913406"/>
          <a:ext cx="1419431" cy="4275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ma 10">
            <a:extLst>
              <a:ext uri="{FF2B5EF4-FFF2-40B4-BE49-F238E27FC236}">
                <a16:creationId xmlns:a16="http://schemas.microsoft.com/office/drawing/2014/main" id="{78FF1D5A-5A58-5103-405A-0558B72379BB}"/>
              </a:ext>
            </a:extLst>
          </p:cNvPr>
          <p:cNvGraphicFramePr/>
          <p:nvPr>
            <p:extLst/>
          </p:nvPr>
        </p:nvGraphicFramePr>
        <p:xfrm>
          <a:off x="2835965" y="2544128"/>
          <a:ext cx="4943061" cy="32081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12237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1" y="1406026"/>
            <a:ext cx="7551108" cy="507380"/>
          </a:xfrm>
        </p:spPr>
        <p:txBody>
          <a:bodyPr/>
          <a:lstStyle/>
          <a:p>
            <a:r>
              <a:rPr lang="en-US" sz="2800" dirty="0"/>
              <a:t>Max. grant value</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37</a:t>
            </a:fld>
            <a:endParaRPr lang="it-IT" dirty="0"/>
          </a:p>
        </p:txBody>
      </p:sp>
      <p:graphicFrame>
        <p:nvGraphicFramePr>
          <p:cNvPr id="11" name="Diagramma 10">
            <a:extLst>
              <a:ext uri="{FF2B5EF4-FFF2-40B4-BE49-F238E27FC236}">
                <a16:creationId xmlns:a16="http://schemas.microsoft.com/office/drawing/2014/main" id="{B7786324-4C93-7DAB-E54B-5A5390528724}"/>
              </a:ext>
            </a:extLst>
          </p:cNvPr>
          <p:cNvGraphicFramePr/>
          <p:nvPr>
            <p:extLst/>
          </p:nvPr>
        </p:nvGraphicFramePr>
        <p:xfrm>
          <a:off x="1205946" y="1927954"/>
          <a:ext cx="6546574" cy="435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959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565947" y="1517381"/>
            <a:ext cx="7551108" cy="507380"/>
          </a:xfrm>
        </p:spPr>
        <p:txBody>
          <a:bodyPr/>
          <a:lstStyle/>
          <a:p>
            <a:r>
              <a:rPr lang="en-US" sz="2800" dirty="0"/>
              <a:t>Grant Scheme eligibility - verifications</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38</a:t>
            </a:fld>
            <a:endParaRPr lang="it-IT" dirty="0"/>
          </a:p>
        </p:txBody>
      </p:sp>
      <p:sp>
        <p:nvSpPr>
          <p:cNvPr id="7" name="Segnaposto testo 1">
            <a:extLst>
              <a:ext uri="{FF2B5EF4-FFF2-40B4-BE49-F238E27FC236}">
                <a16:creationId xmlns:a16="http://schemas.microsoft.com/office/drawing/2014/main" id="{C7C518B6-8A9F-F8B4-E407-A5C3C1BF2176}"/>
              </a:ext>
            </a:extLst>
          </p:cNvPr>
          <p:cNvSpPr>
            <a:spLocks noGrp="1"/>
          </p:cNvSpPr>
          <p:nvPr>
            <p:ph type="body" sz="quarter" idx="10"/>
          </p:nvPr>
        </p:nvSpPr>
        <p:spPr>
          <a:xfrm>
            <a:off x="380240" y="2256668"/>
            <a:ext cx="8511969" cy="2917010"/>
          </a:xfrm>
        </p:spPr>
        <p:txBody>
          <a:bodyPr/>
          <a:lstStyle/>
          <a:p>
            <a:pPr marL="457200" indent="-457200">
              <a:buFont typeface="Wingdings" panose="05000000000000000000" pitchFamily="2" charset="2"/>
              <a:buChar char="§"/>
            </a:pPr>
            <a:r>
              <a:rPr lang="en-US" sz="2800" dirty="0"/>
              <a:t>Report separate “</a:t>
            </a:r>
            <a:r>
              <a:rPr lang="en-US" sz="2800" b="1" dirty="0"/>
              <a:t>GRANT</a:t>
            </a:r>
            <a:r>
              <a:rPr lang="en-US" sz="2800" dirty="0"/>
              <a:t>” item in </a:t>
            </a:r>
            <a:r>
              <a:rPr lang="en-US" sz="2800" dirty="0" err="1"/>
              <a:t>ext.e.&amp;s</a:t>
            </a:r>
            <a:r>
              <a:rPr lang="en-US" sz="2800" dirty="0"/>
              <a:t>.</a:t>
            </a:r>
          </a:p>
          <a:p>
            <a:pPr marL="457200" indent="-457200">
              <a:buFont typeface="Wingdings" panose="05000000000000000000" pitchFamily="2" charset="2"/>
              <a:buChar char="§"/>
            </a:pPr>
            <a:r>
              <a:rPr lang="en-US" sz="2800" dirty="0"/>
              <a:t>Staff / O&amp;A / T&amp;A : </a:t>
            </a:r>
            <a:r>
              <a:rPr lang="en-US" sz="2800" b="1" dirty="0"/>
              <a:t>FLAT RATES</a:t>
            </a:r>
          </a:p>
          <a:p>
            <a:pPr marL="457200" indent="-457200">
              <a:buFont typeface="Wingdings" panose="05000000000000000000" pitchFamily="2" charset="2"/>
              <a:buChar char="§"/>
            </a:pPr>
            <a:r>
              <a:rPr lang="en-US" sz="2800" dirty="0" err="1"/>
              <a:t>Ext.e.&amp;s</a:t>
            </a:r>
            <a:r>
              <a:rPr lang="en-US" sz="2800" dirty="0"/>
              <a:t>. / equipment: </a:t>
            </a:r>
            <a:r>
              <a:rPr lang="en-US" sz="2800" b="1" dirty="0"/>
              <a:t>REAL COSTS</a:t>
            </a:r>
          </a:p>
          <a:p>
            <a:pPr marL="457200" indent="-457200">
              <a:buFont typeface="Wingdings" panose="05000000000000000000" pitchFamily="2" charset="2"/>
              <a:buChar char="§"/>
            </a:pPr>
            <a:r>
              <a:rPr lang="en-US" sz="2800" b="1" dirty="0"/>
              <a:t>NO WORKS </a:t>
            </a:r>
            <a:r>
              <a:rPr lang="en-US" sz="2800" dirty="0"/>
              <a:t>/ INFRASTRUCTURES</a:t>
            </a:r>
          </a:p>
        </p:txBody>
      </p:sp>
      <p:sp>
        <p:nvSpPr>
          <p:cNvPr id="2" name="Rettangolo con angoli arrotondati 1">
            <a:extLst>
              <a:ext uri="{FF2B5EF4-FFF2-40B4-BE49-F238E27FC236}">
                <a16:creationId xmlns:a16="http://schemas.microsoft.com/office/drawing/2014/main" id="{859A7994-698D-E315-E5B0-87CAF7B99A78}"/>
              </a:ext>
            </a:extLst>
          </p:cNvPr>
          <p:cNvSpPr/>
          <p:nvPr/>
        </p:nvSpPr>
        <p:spPr>
          <a:xfrm>
            <a:off x="154953" y="4471307"/>
            <a:ext cx="3211099" cy="18685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Partners are responsible i.e. verifies SME’s expenditures, </a:t>
            </a:r>
            <a:r>
              <a:rPr lang="en-US" sz="2400" b="1" dirty="0"/>
              <a:t>prior to </a:t>
            </a:r>
            <a:r>
              <a:rPr lang="en-US" sz="2400" dirty="0"/>
              <a:t>National Control</a:t>
            </a:r>
          </a:p>
          <a:p>
            <a:pPr algn="ctr"/>
            <a:endParaRPr lang="it-IT" sz="2400" dirty="0"/>
          </a:p>
        </p:txBody>
      </p:sp>
      <p:graphicFrame>
        <p:nvGraphicFramePr>
          <p:cNvPr id="4" name="Diagramma 3">
            <a:extLst>
              <a:ext uri="{FF2B5EF4-FFF2-40B4-BE49-F238E27FC236}">
                <a16:creationId xmlns:a16="http://schemas.microsoft.com/office/drawing/2014/main" id="{663DBCBC-5E98-7139-498D-78254A58C632}"/>
              </a:ext>
            </a:extLst>
          </p:cNvPr>
          <p:cNvGraphicFramePr/>
          <p:nvPr>
            <p:extLst/>
          </p:nvPr>
        </p:nvGraphicFramePr>
        <p:xfrm>
          <a:off x="3838039" y="4091123"/>
          <a:ext cx="4697798" cy="2628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283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565947" y="1517381"/>
            <a:ext cx="7551108" cy="507380"/>
          </a:xfrm>
        </p:spPr>
        <p:txBody>
          <a:bodyPr/>
          <a:lstStyle/>
          <a:p>
            <a:r>
              <a:rPr lang="en-US" sz="2800" dirty="0"/>
              <a:t>Grants EXAMPLE for SMEs PROJECTS</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39</a:t>
            </a:fld>
            <a:endParaRPr lang="it-IT" dirty="0"/>
          </a:p>
        </p:txBody>
      </p:sp>
      <p:pic>
        <p:nvPicPr>
          <p:cNvPr id="9" name="Immagine 8">
            <a:extLst>
              <a:ext uri="{FF2B5EF4-FFF2-40B4-BE49-F238E27FC236}">
                <a16:creationId xmlns:a16="http://schemas.microsoft.com/office/drawing/2014/main" id="{B1A5D725-DB73-99A0-D091-5037DD02079A}"/>
              </a:ext>
            </a:extLst>
          </p:cNvPr>
          <p:cNvPicPr>
            <a:picLocks noChangeAspect="1"/>
          </p:cNvPicPr>
          <p:nvPr/>
        </p:nvPicPr>
        <p:blipFill>
          <a:blip r:embed="rId3"/>
          <a:stretch>
            <a:fillRect/>
          </a:stretch>
        </p:blipFill>
        <p:spPr>
          <a:xfrm>
            <a:off x="215665" y="2247400"/>
            <a:ext cx="8583912" cy="3432345"/>
          </a:xfrm>
          <a:prstGeom prst="rect">
            <a:avLst/>
          </a:prstGeom>
        </p:spPr>
      </p:pic>
      <p:sp>
        <p:nvSpPr>
          <p:cNvPr id="2" name="Freccia a destra 1">
            <a:extLst>
              <a:ext uri="{FF2B5EF4-FFF2-40B4-BE49-F238E27FC236}">
                <a16:creationId xmlns:a16="http://schemas.microsoft.com/office/drawing/2014/main" id="{66CC9FEE-6C64-6882-7B55-6E148B4562FF}"/>
              </a:ext>
            </a:extLst>
          </p:cNvPr>
          <p:cNvSpPr/>
          <p:nvPr/>
        </p:nvSpPr>
        <p:spPr>
          <a:xfrm rot="3033590">
            <a:off x="4001984" y="3313216"/>
            <a:ext cx="403761" cy="296883"/>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4" name="Freccia a destra 3">
            <a:extLst>
              <a:ext uri="{FF2B5EF4-FFF2-40B4-BE49-F238E27FC236}">
                <a16:creationId xmlns:a16="http://schemas.microsoft.com/office/drawing/2014/main" id="{E685EC7C-3E0D-8355-9633-87D1AB38151C}"/>
              </a:ext>
            </a:extLst>
          </p:cNvPr>
          <p:cNvSpPr/>
          <p:nvPr/>
        </p:nvSpPr>
        <p:spPr>
          <a:xfrm rot="3033590">
            <a:off x="4997532" y="3301340"/>
            <a:ext cx="403761" cy="296883"/>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D541165F-CE5E-52EE-3651-437E790585D4}"/>
              </a:ext>
            </a:extLst>
          </p:cNvPr>
          <p:cNvSpPr/>
          <p:nvPr/>
        </p:nvSpPr>
        <p:spPr>
          <a:xfrm rot="533252">
            <a:off x="1731818" y="5092536"/>
            <a:ext cx="403761" cy="296883"/>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9303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186118" y="1169233"/>
            <a:ext cx="7010303" cy="74440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rPr>
              <a:t>Key Objectives of S.O. 1.1: Driving Innovation, Sustainability, and Youth Engagement</a:t>
            </a:r>
            <a:endParaRPr lang="en-GB"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Diagramma 1">
            <a:extLst>
              <a:ext uri="{FF2B5EF4-FFF2-40B4-BE49-F238E27FC236}">
                <a16:creationId xmlns:a16="http://schemas.microsoft.com/office/drawing/2014/main" id="{BDD058A8-4B48-E4EC-1228-C97406DF7DF4}"/>
              </a:ext>
            </a:extLst>
          </p:cNvPr>
          <p:cNvGraphicFramePr/>
          <p:nvPr>
            <p:extLst>
              <p:ext uri="{D42A27DB-BD31-4B8C-83A1-F6EECF244321}">
                <p14:modId xmlns:p14="http://schemas.microsoft.com/office/powerpoint/2010/main" val="2875448547"/>
              </p:ext>
            </p:extLst>
          </p:nvPr>
        </p:nvGraphicFramePr>
        <p:xfrm>
          <a:off x="429985" y="1913640"/>
          <a:ext cx="8284030" cy="4097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630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1"/>
          </p:nvPr>
        </p:nvSpPr>
        <p:spPr>
          <a:xfrm>
            <a:off x="960064" y="2788332"/>
            <a:ext cx="7223872" cy="507380"/>
          </a:xfrm>
        </p:spPr>
        <p:txBody>
          <a:bodyPr/>
          <a:lstStyle/>
          <a:p>
            <a:pPr algn="ctr"/>
            <a:r>
              <a:rPr lang="en-US" sz="3600" b="1" dirty="0"/>
              <a:t>VOUCHERS / OSI 1.2</a:t>
            </a:r>
          </a:p>
        </p:txBody>
      </p:sp>
      <p:sp>
        <p:nvSpPr>
          <p:cNvPr id="5" name="CasellaDiTesto 4">
            <a:extLst>
              <a:ext uri="{FF2B5EF4-FFF2-40B4-BE49-F238E27FC236}">
                <a16:creationId xmlns:a16="http://schemas.microsoft.com/office/drawing/2014/main" id="{9DC4D550-E8C8-CA37-4223-23E43E6BC81D}"/>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40</a:t>
            </a:fld>
            <a:endParaRPr lang="it-IT" dirty="0"/>
          </a:p>
        </p:txBody>
      </p:sp>
    </p:spTree>
    <p:extLst>
      <p:ext uri="{BB962C8B-B14F-4D97-AF65-F5344CB8AC3E}">
        <p14:creationId xmlns:p14="http://schemas.microsoft.com/office/powerpoint/2010/main" val="1349882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4" y="1463115"/>
            <a:ext cx="8352966" cy="507380"/>
          </a:xfrm>
        </p:spPr>
        <p:txBody>
          <a:bodyPr/>
          <a:lstStyle/>
          <a:p>
            <a:r>
              <a:rPr lang="en-US" sz="2800" dirty="0"/>
              <a:t>PARTNERS’ KEY ACTIONS FOR VOUCHERS</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41</a:t>
            </a:fld>
            <a:endParaRPr lang="it-IT" dirty="0"/>
          </a:p>
        </p:txBody>
      </p:sp>
      <p:graphicFrame>
        <p:nvGraphicFramePr>
          <p:cNvPr id="7" name="Diagramma 6">
            <a:extLst>
              <a:ext uri="{FF2B5EF4-FFF2-40B4-BE49-F238E27FC236}">
                <a16:creationId xmlns:a16="http://schemas.microsoft.com/office/drawing/2014/main" id="{E0CC0483-3B44-D4F7-83FE-88A5CF672B3F}"/>
              </a:ext>
            </a:extLst>
          </p:cNvPr>
          <p:cNvGraphicFramePr/>
          <p:nvPr>
            <p:extLst/>
          </p:nvPr>
        </p:nvGraphicFramePr>
        <p:xfrm>
          <a:off x="368213" y="2073734"/>
          <a:ext cx="87045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751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4" y="1463115"/>
            <a:ext cx="8352966" cy="507380"/>
          </a:xfrm>
        </p:spPr>
        <p:txBody>
          <a:bodyPr/>
          <a:lstStyle/>
          <a:p>
            <a:r>
              <a:rPr lang="en-US" sz="2800" dirty="0"/>
              <a:t>SERVICES SET IN VOUCHERS</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42</a:t>
            </a:fld>
            <a:endParaRPr lang="it-IT" dirty="0"/>
          </a:p>
        </p:txBody>
      </p:sp>
      <p:graphicFrame>
        <p:nvGraphicFramePr>
          <p:cNvPr id="7" name="Diagramma 6">
            <a:extLst>
              <a:ext uri="{FF2B5EF4-FFF2-40B4-BE49-F238E27FC236}">
                <a16:creationId xmlns:a16="http://schemas.microsoft.com/office/drawing/2014/main" id="{E0CC0483-3B44-D4F7-83FE-88A5CF672B3F}"/>
              </a:ext>
            </a:extLst>
          </p:cNvPr>
          <p:cNvGraphicFramePr/>
          <p:nvPr>
            <p:extLst/>
          </p:nvPr>
        </p:nvGraphicFramePr>
        <p:xfrm>
          <a:off x="368213" y="2073734"/>
          <a:ext cx="87045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0620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4" y="1463115"/>
            <a:ext cx="8352966" cy="507380"/>
          </a:xfrm>
        </p:spPr>
        <p:txBody>
          <a:bodyPr/>
          <a:lstStyle/>
          <a:p>
            <a:r>
              <a:rPr lang="en-US" sz="2800" dirty="0"/>
              <a:t>BUDGET SHARES</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43</a:t>
            </a:fld>
            <a:endParaRPr lang="it-IT" dirty="0"/>
          </a:p>
        </p:txBody>
      </p:sp>
      <p:graphicFrame>
        <p:nvGraphicFramePr>
          <p:cNvPr id="2" name="Diagramma 1">
            <a:extLst>
              <a:ext uri="{FF2B5EF4-FFF2-40B4-BE49-F238E27FC236}">
                <a16:creationId xmlns:a16="http://schemas.microsoft.com/office/drawing/2014/main" id="{EC704866-BC4E-FF46-B510-2C8355974379}"/>
              </a:ext>
            </a:extLst>
          </p:cNvPr>
          <p:cNvGraphicFramePr/>
          <p:nvPr>
            <p:extLst/>
          </p:nvPr>
        </p:nvGraphicFramePr>
        <p:xfrm>
          <a:off x="368213" y="2073734"/>
          <a:ext cx="8704539"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423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984F-17C0-57AA-4899-9C93C8738F68}"/>
            </a:ext>
          </a:extLst>
        </p:cNvPr>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E2D6755A-E41F-EF2D-C0B1-77DB1031A5B5}"/>
              </a:ext>
            </a:extLst>
          </p:cNvPr>
          <p:cNvGraphicFramePr/>
          <p:nvPr>
            <p:extLst/>
          </p:nvPr>
        </p:nvGraphicFramePr>
        <p:xfrm>
          <a:off x="1205946" y="1927954"/>
          <a:ext cx="6546574" cy="435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testo 2">
            <a:extLst>
              <a:ext uri="{FF2B5EF4-FFF2-40B4-BE49-F238E27FC236}">
                <a16:creationId xmlns:a16="http://schemas.microsoft.com/office/drawing/2014/main" id="{01A1310A-E39B-8E4B-C98C-CC6476F5C574}"/>
              </a:ext>
            </a:extLst>
          </p:cNvPr>
          <p:cNvSpPr>
            <a:spLocks noGrp="1"/>
          </p:cNvSpPr>
          <p:nvPr>
            <p:ph type="body" sz="quarter" idx="11"/>
          </p:nvPr>
        </p:nvSpPr>
        <p:spPr>
          <a:xfrm>
            <a:off x="608151" y="1406026"/>
            <a:ext cx="7927686" cy="507380"/>
          </a:xfrm>
        </p:spPr>
        <p:txBody>
          <a:bodyPr/>
          <a:lstStyle/>
          <a:p>
            <a:r>
              <a:rPr lang="en-US" sz="2800" dirty="0"/>
              <a:t>Expected no. of vouchers in previous example</a:t>
            </a:r>
          </a:p>
        </p:txBody>
      </p:sp>
      <p:sp>
        <p:nvSpPr>
          <p:cNvPr id="5" name="CasellaDiTesto 4">
            <a:extLst>
              <a:ext uri="{FF2B5EF4-FFF2-40B4-BE49-F238E27FC236}">
                <a16:creationId xmlns:a16="http://schemas.microsoft.com/office/drawing/2014/main" id="{2261B091-CCCB-C8FC-4C06-52348AFDCE93}"/>
              </a:ext>
            </a:extLst>
          </p:cNvPr>
          <p:cNvSpPr txBox="1"/>
          <p:nvPr/>
        </p:nvSpPr>
        <p:spPr>
          <a:xfrm>
            <a:off x="8535837" y="6409764"/>
            <a:ext cx="527481" cy="369332"/>
          </a:xfrm>
          <a:prstGeom prst="rect">
            <a:avLst/>
          </a:prstGeom>
          <a:noFill/>
        </p:spPr>
        <p:txBody>
          <a:bodyPr wrap="square" rtlCol="0">
            <a:spAutoFit/>
          </a:bodyPr>
          <a:lstStyle/>
          <a:p>
            <a:fld id="{EFA24BF1-D785-4F79-8DF8-879FA6D19E9C}" type="slidenum">
              <a:rPr lang="it-IT" smtClean="0"/>
              <a:t>44</a:t>
            </a:fld>
            <a:endParaRPr lang="it-IT" dirty="0"/>
          </a:p>
        </p:txBody>
      </p:sp>
    </p:spTree>
    <p:extLst>
      <p:ext uri="{BB962C8B-B14F-4D97-AF65-F5344CB8AC3E}">
        <p14:creationId xmlns:p14="http://schemas.microsoft.com/office/powerpoint/2010/main" val="3860107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mento grafico 2" descr="Busta contorno">
            <a:extLst>
              <a:ext uri="{FF2B5EF4-FFF2-40B4-BE49-F238E27FC236}">
                <a16:creationId xmlns:a16="http://schemas.microsoft.com/office/drawing/2014/main" id="{237E2824-64A6-9CC2-651F-159542C9B5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7010" y="4680261"/>
            <a:ext cx="280514" cy="280514"/>
          </a:xfrm>
          <a:prstGeom prst="rect">
            <a:avLst/>
          </a:prstGeom>
        </p:spPr>
      </p:pic>
      <p:pic>
        <p:nvPicPr>
          <p:cNvPr id="4" name="Elemento grafico 3" descr="Cornetta contorno">
            <a:extLst>
              <a:ext uri="{FF2B5EF4-FFF2-40B4-BE49-F238E27FC236}">
                <a16:creationId xmlns:a16="http://schemas.microsoft.com/office/drawing/2014/main" id="{9100AC66-E5EC-6DAA-8E32-D8965562BD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7010" y="5019961"/>
            <a:ext cx="280514" cy="280514"/>
          </a:xfrm>
          <a:prstGeom prst="rect">
            <a:avLst/>
          </a:prstGeom>
        </p:spPr>
      </p:pic>
      <p:pic>
        <p:nvPicPr>
          <p:cNvPr id="5" name="Elemento grafico 4" descr="Mondo contorno">
            <a:extLst>
              <a:ext uri="{FF2B5EF4-FFF2-40B4-BE49-F238E27FC236}">
                <a16:creationId xmlns:a16="http://schemas.microsoft.com/office/drawing/2014/main" id="{67CE3442-E65F-B5BA-D239-6BB829EBF3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7009" y="5362254"/>
            <a:ext cx="280514" cy="280514"/>
          </a:xfrm>
          <a:prstGeom prst="rect">
            <a:avLst/>
          </a:prstGeom>
        </p:spPr>
      </p:pic>
      <p:pic>
        <p:nvPicPr>
          <p:cNvPr id="6" name="Elemento grafico 5" descr="Mappa con segnaposto contorno">
            <a:extLst>
              <a:ext uri="{FF2B5EF4-FFF2-40B4-BE49-F238E27FC236}">
                <a16:creationId xmlns:a16="http://schemas.microsoft.com/office/drawing/2014/main" id="{916A79BE-087A-2C8E-A072-AD2AD1981B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7009" y="4291030"/>
            <a:ext cx="280514" cy="280514"/>
          </a:xfrm>
          <a:prstGeom prst="rect">
            <a:avLst/>
          </a:prstGeom>
        </p:spPr>
      </p:pic>
      <p:sp>
        <p:nvSpPr>
          <p:cNvPr id="8" name="CasellaDiTesto 7">
            <a:extLst>
              <a:ext uri="{FF2B5EF4-FFF2-40B4-BE49-F238E27FC236}">
                <a16:creationId xmlns:a16="http://schemas.microsoft.com/office/drawing/2014/main" id="{6C69B6AC-33D5-4BC0-B0BD-F8F60DB2B301}"/>
              </a:ext>
            </a:extLst>
          </p:cNvPr>
          <p:cNvSpPr txBox="1"/>
          <p:nvPr/>
        </p:nvSpPr>
        <p:spPr>
          <a:xfrm>
            <a:off x="1219248" y="2941206"/>
            <a:ext cx="7010303" cy="270843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Veneto </a:t>
            </a:r>
            <a:r>
              <a:rPr kumimoji="0" lang="it-IT" sz="1200" b="1"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Region</a:t>
            </a:r>
            <a:endParaRPr kumimoji="0" lang="it-IT" sz="12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Area for </a:t>
            </a: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Economic</a:t>
            </a: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Policies, Human Capital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and Programming of </a:t>
            </a: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European</a:t>
            </a: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Funds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Directorate</a:t>
            </a: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for Joint Programming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Italy</a:t>
            </a: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Croatia</a:t>
            </a:r>
            <a:r>
              <a:rPr kumimoji="0" lang="it-IT" sz="1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Managing Authority and Joint </a:t>
            </a:r>
            <a:r>
              <a:rPr kumimoji="0" lang="it-IT" sz="12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Secretariat</a:t>
            </a: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Dorsoduro</a:t>
            </a:r>
            <a:r>
              <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3494/A - 30123 Venezia </a:t>
            </a:r>
            <a:r>
              <a:rPr kumimoji="0" lang="it-IT" sz="10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Italy</a:t>
            </a: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italia.croazia@regione.veneto.it</a:t>
            </a: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italia.croazia@pec.regione.veneto.it</a:t>
            </a: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+39 041 2791781</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www.italy-croatia.eu</a:t>
            </a:r>
            <a:endParaRPr kumimoji="0" lang="it-IT" sz="1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165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E0C9D39C-DD08-24E1-896A-587F097511D1}"/>
              </a:ext>
            </a:extLst>
          </p:cNvPr>
          <p:cNvGraphicFramePr/>
          <p:nvPr>
            <p:extLst>
              <p:ext uri="{D42A27DB-BD31-4B8C-83A1-F6EECF244321}">
                <p14:modId xmlns:p14="http://schemas.microsoft.com/office/powerpoint/2010/main" val="1417568302"/>
              </p:ext>
            </p:extLst>
          </p:nvPr>
        </p:nvGraphicFramePr>
        <p:xfrm>
          <a:off x="395925" y="2079099"/>
          <a:ext cx="8352147" cy="3636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testo 2">
            <a:extLst>
              <a:ext uri="{FF2B5EF4-FFF2-40B4-BE49-F238E27FC236}">
                <a16:creationId xmlns:a16="http://schemas.microsoft.com/office/drawing/2014/main" id="{F42AEB89-7D9A-8EEA-B17A-7EC255FAA540}"/>
              </a:ext>
            </a:extLst>
          </p:cNvPr>
          <p:cNvSpPr>
            <a:spLocks noGrp="1"/>
          </p:cNvSpPr>
          <p:nvPr>
            <p:ph type="body" idx="2"/>
          </p:nvPr>
        </p:nvSpPr>
        <p:spPr>
          <a:xfrm>
            <a:off x="395926" y="1142080"/>
            <a:ext cx="8280936" cy="950670"/>
          </a:xfrm>
        </p:spPr>
        <p:txBody>
          <a:bodyPr/>
          <a:lstStyle/>
          <a:p>
            <a:pPr algn="ct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Empowering</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Partnerships: a new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role</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for project partners and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SMEs</a:t>
            </a:r>
            <a:endPar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4845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body" idx="1"/>
          </p:nvPr>
        </p:nvSpPr>
        <p:spPr>
          <a:xfrm>
            <a:off x="1066848" y="1325530"/>
            <a:ext cx="7010303" cy="8544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0A2DA"/>
              </a:buClr>
              <a:buSzPts val="2400"/>
              <a:buNone/>
            </a:pPr>
            <a:r>
              <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rPr>
              <a:t>Partnership activities supported under OSI 1.1</a:t>
            </a:r>
          </a:p>
        </p:txBody>
      </p:sp>
      <p:graphicFrame>
        <p:nvGraphicFramePr>
          <p:cNvPr id="14" name="Diagram 13">
            <a:extLst>
              <a:ext uri="{FF2B5EF4-FFF2-40B4-BE49-F238E27FC236}">
                <a16:creationId xmlns:a16="http://schemas.microsoft.com/office/drawing/2014/main" id="{64D16332-7CBE-FD34-2B2D-251EDE8DFADF}"/>
              </a:ext>
            </a:extLst>
          </p:cNvPr>
          <p:cNvGraphicFramePr/>
          <p:nvPr>
            <p:extLst>
              <p:ext uri="{D42A27DB-BD31-4B8C-83A1-F6EECF244321}">
                <p14:modId xmlns:p14="http://schemas.microsoft.com/office/powerpoint/2010/main" val="2436623603"/>
              </p:ext>
            </p:extLst>
          </p:nvPr>
        </p:nvGraphicFramePr>
        <p:xfrm>
          <a:off x="2068854" y="2312590"/>
          <a:ext cx="1324874" cy="1061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a:extLst>
              <a:ext uri="{FF2B5EF4-FFF2-40B4-BE49-F238E27FC236}">
                <a16:creationId xmlns:a16="http://schemas.microsoft.com/office/drawing/2014/main" id="{194BCD37-CAE1-4030-5054-98220AC2C72D}"/>
              </a:ext>
            </a:extLst>
          </p:cNvPr>
          <p:cNvGraphicFramePr/>
          <p:nvPr>
            <p:extLst>
              <p:ext uri="{D42A27DB-BD31-4B8C-83A1-F6EECF244321}">
                <p14:modId xmlns:p14="http://schemas.microsoft.com/office/powerpoint/2010/main" val="2428809598"/>
              </p:ext>
            </p:extLst>
          </p:nvPr>
        </p:nvGraphicFramePr>
        <p:xfrm>
          <a:off x="3578503" y="2298240"/>
          <a:ext cx="1474324" cy="109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 15">
            <a:extLst>
              <a:ext uri="{FF2B5EF4-FFF2-40B4-BE49-F238E27FC236}">
                <a16:creationId xmlns:a16="http://schemas.microsoft.com/office/drawing/2014/main" id="{23242E24-D47E-D52A-7921-66CFCE853F09}"/>
              </a:ext>
            </a:extLst>
          </p:cNvPr>
          <p:cNvGraphicFramePr/>
          <p:nvPr>
            <p:extLst>
              <p:ext uri="{D42A27DB-BD31-4B8C-83A1-F6EECF244321}">
                <p14:modId xmlns:p14="http://schemas.microsoft.com/office/powerpoint/2010/main" val="426411985"/>
              </p:ext>
            </p:extLst>
          </p:nvPr>
        </p:nvGraphicFramePr>
        <p:xfrm>
          <a:off x="5307568" y="2298240"/>
          <a:ext cx="1328289" cy="107618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8" name="Diagram 17">
            <a:extLst>
              <a:ext uri="{FF2B5EF4-FFF2-40B4-BE49-F238E27FC236}">
                <a16:creationId xmlns:a16="http://schemas.microsoft.com/office/drawing/2014/main" id="{B50C6453-FDFE-1656-621B-EF5AA6EDACC9}"/>
              </a:ext>
            </a:extLst>
          </p:cNvPr>
          <p:cNvGraphicFramePr/>
          <p:nvPr>
            <p:extLst>
              <p:ext uri="{D42A27DB-BD31-4B8C-83A1-F6EECF244321}">
                <p14:modId xmlns:p14="http://schemas.microsoft.com/office/powerpoint/2010/main" val="2471248096"/>
              </p:ext>
            </p:extLst>
          </p:nvPr>
        </p:nvGraphicFramePr>
        <p:xfrm>
          <a:off x="6748406" y="2338466"/>
          <a:ext cx="1463197" cy="106183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7" name="Rettangolo 26">
            <a:extLst>
              <a:ext uri="{FF2B5EF4-FFF2-40B4-BE49-F238E27FC236}">
                <a16:creationId xmlns:a16="http://schemas.microsoft.com/office/drawing/2014/main" id="{6F90E08C-5E03-3E3B-A51D-9CAA7AF56993}"/>
              </a:ext>
            </a:extLst>
          </p:cNvPr>
          <p:cNvSpPr/>
          <p:nvPr/>
        </p:nvSpPr>
        <p:spPr>
          <a:xfrm>
            <a:off x="472272" y="2256693"/>
            <a:ext cx="2550577" cy="9989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it-IT"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Partnership building </a:t>
            </a:r>
          </a:p>
        </p:txBody>
      </p:sp>
      <p:sp>
        <p:nvSpPr>
          <p:cNvPr id="28" name="Rettangolo 27">
            <a:extLst>
              <a:ext uri="{FF2B5EF4-FFF2-40B4-BE49-F238E27FC236}">
                <a16:creationId xmlns:a16="http://schemas.microsoft.com/office/drawing/2014/main" id="{83D08CA6-E4B7-5D11-2ABA-5D96970B755F}"/>
              </a:ext>
            </a:extLst>
          </p:cNvPr>
          <p:cNvSpPr/>
          <p:nvPr/>
        </p:nvSpPr>
        <p:spPr>
          <a:xfrm>
            <a:off x="3232830" y="2263909"/>
            <a:ext cx="2453898" cy="99897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800" b="1"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Awareness</a:t>
            </a:r>
            <a:r>
              <a:rPr lang="it-IT"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it-IT" sz="1800" b="1"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raising</a:t>
            </a:r>
            <a:endParaRPr lang="it-IT"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ttangolo 28">
            <a:extLst>
              <a:ext uri="{FF2B5EF4-FFF2-40B4-BE49-F238E27FC236}">
                <a16:creationId xmlns:a16="http://schemas.microsoft.com/office/drawing/2014/main" id="{33E38383-DF41-B828-BE4A-8D7CB092A3CF}"/>
              </a:ext>
            </a:extLst>
          </p:cNvPr>
          <p:cNvSpPr/>
          <p:nvPr/>
        </p:nvSpPr>
        <p:spPr>
          <a:xfrm>
            <a:off x="5896708" y="2256693"/>
            <a:ext cx="2664487" cy="99897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8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Coaching</a:t>
            </a:r>
            <a:r>
              <a:rPr lang="it-IT" sz="18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0" name="Freccia in giù 29">
            <a:extLst>
              <a:ext uri="{FF2B5EF4-FFF2-40B4-BE49-F238E27FC236}">
                <a16:creationId xmlns:a16="http://schemas.microsoft.com/office/drawing/2014/main" id="{8661C8B9-B5E4-1F5C-B74D-0C91299AE552}"/>
              </a:ext>
            </a:extLst>
          </p:cNvPr>
          <p:cNvSpPr/>
          <p:nvPr/>
        </p:nvSpPr>
        <p:spPr>
          <a:xfrm>
            <a:off x="1637881" y="3429001"/>
            <a:ext cx="281354" cy="6405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ccia in giù 30">
            <a:extLst>
              <a:ext uri="{FF2B5EF4-FFF2-40B4-BE49-F238E27FC236}">
                <a16:creationId xmlns:a16="http://schemas.microsoft.com/office/drawing/2014/main" id="{E8E82C90-9429-3C2B-4908-E9F948FFE924}"/>
              </a:ext>
            </a:extLst>
          </p:cNvPr>
          <p:cNvSpPr/>
          <p:nvPr/>
        </p:nvSpPr>
        <p:spPr>
          <a:xfrm>
            <a:off x="4315665" y="3423105"/>
            <a:ext cx="256335" cy="6405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Freccia in giù 127">
            <a:extLst>
              <a:ext uri="{FF2B5EF4-FFF2-40B4-BE49-F238E27FC236}">
                <a16:creationId xmlns:a16="http://schemas.microsoft.com/office/drawing/2014/main" id="{2BFC3BB2-67E6-7E8E-4438-104520E442AC}"/>
              </a:ext>
            </a:extLst>
          </p:cNvPr>
          <p:cNvSpPr/>
          <p:nvPr/>
        </p:nvSpPr>
        <p:spPr>
          <a:xfrm>
            <a:off x="7088274" y="3388774"/>
            <a:ext cx="281354" cy="6749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9" name="Rettangolo con angoli arrotondati 128">
            <a:extLst>
              <a:ext uri="{FF2B5EF4-FFF2-40B4-BE49-F238E27FC236}">
                <a16:creationId xmlns:a16="http://schemas.microsoft.com/office/drawing/2014/main" id="{8A352F71-E402-B340-826E-14957D475BBA}"/>
              </a:ext>
            </a:extLst>
          </p:cNvPr>
          <p:cNvSpPr/>
          <p:nvPr/>
        </p:nvSpPr>
        <p:spPr>
          <a:xfrm>
            <a:off x="472271" y="4210226"/>
            <a:ext cx="2550577" cy="166805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Activities </a:t>
            </a:r>
            <a:r>
              <a:rPr lang="en-US" sz="1600" dirty="0">
                <a:solidFill>
                  <a:schemeClr val="tx1"/>
                </a:solidFill>
              </a:rPr>
              <a:t>to build up SMEs partnership such as e.g. B2B events, fairs, </a:t>
            </a:r>
            <a:r>
              <a:rPr lang="en-US" sz="1600" dirty="0" err="1">
                <a:solidFill>
                  <a:schemeClr val="tx1"/>
                </a:solidFill>
              </a:rPr>
              <a:t>specialised</a:t>
            </a:r>
            <a:r>
              <a:rPr lang="en-US" sz="1600" dirty="0">
                <a:solidFill>
                  <a:schemeClr val="tx1"/>
                </a:solidFill>
              </a:rPr>
              <a:t> meetings, online tools, </a:t>
            </a:r>
            <a:r>
              <a:rPr lang="en-US" sz="1600" dirty="0" err="1">
                <a:solidFill>
                  <a:schemeClr val="tx1"/>
                </a:solidFill>
              </a:rPr>
              <a:t>etc</a:t>
            </a:r>
            <a:r>
              <a:rPr lang="it-IT" sz="1600" dirty="0">
                <a:solidFill>
                  <a:schemeClr val="tx1"/>
                </a:solidFill>
              </a:rPr>
              <a:t> </a:t>
            </a:r>
          </a:p>
        </p:txBody>
      </p:sp>
      <p:sp>
        <p:nvSpPr>
          <p:cNvPr id="130" name="Rettangolo con angoli arrotondati 129">
            <a:extLst>
              <a:ext uri="{FF2B5EF4-FFF2-40B4-BE49-F238E27FC236}">
                <a16:creationId xmlns:a16="http://schemas.microsoft.com/office/drawing/2014/main" id="{EFB76530-28EC-34A3-E425-2FB42E53B4BE}"/>
              </a:ext>
            </a:extLst>
          </p:cNvPr>
          <p:cNvSpPr/>
          <p:nvPr/>
        </p:nvSpPr>
        <p:spPr>
          <a:xfrm>
            <a:off x="3168543" y="4210226"/>
            <a:ext cx="2629356" cy="166805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Activities to increase SMEs awareness on specific topics, such as e.g. conferences, promotional campaigns, </a:t>
            </a:r>
            <a:r>
              <a:rPr lang="en-US" sz="1600" dirty="0" err="1">
                <a:solidFill>
                  <a:schemeClr val="tx1"/>
                </a:solidFill>
              </a:rPr>
              <a:t>specialised</a:t>
            </a:r>
            <a:r>
              <a:rPr lang="en-US" sz="1600" dirty="0">
                <a:solidFill>
                  <a:schemeClr val="tx1"/>
                </a:solidFill>
              </a:rPr>
              <a:t> meetings, targeted advice, etc.</a:t>
            </a:r>
            <a:endParaRPr lang="it-IT" sz="1600" dirty="0">
              <a:solidFill>
                <a:schemeClr val="tx1"/>
              </a:solidFill>
            </a:endParaRPr>
          </a:p>
        </p:txBody>
      </p:sp>
      <p:sp>
        <p:nvSpPr>
          <p:cNvPr id="131" name="Rettangolo con angoli arrotondati 130">
            <a:extLst>
              <a:ext uri="{FF2B5EF4-FFF2-40B4-BE49-F238E27FC236}">
                <a16:creationId xmlns:a16="http://schemas.microsoft.com/office/drawing/2014/main" id="{88828C9A-B4E3-BA41-4B22-49540554773E}"/>
              </a:ext>
            </a:extLst>
          </p:cNvPr>
          <p:cNvSpPr/>
          <p:nvPr/>
        </p:nvSpPr>
        <p:spPr>
          <a:xfrm>
            <a:off x="5971712" y="4196794"/>
            <a:ext cx="2550577" cy="1668059"/>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Activities to increase SMEs capacity, such as e.g. targeted trainings, advice, workshops, etc.</a:t>
            </a:r>
            <a:endParaRPr lang="it-IT" sz="1600" dirty="0">
              <a:solidFill>
                <a:schemeClr val="tx1"/>
              </a:solidFill>
            </a:endParaRPr>
          </a:p>
        </p:txBody>
      </p:sp>
    </p:spTree>
    <p:extLst>
      <p:ext uri="{BB962C8B-B14F-4D97-AF65-F5344CB8AC3E}">
        <p14:creationId xmlns:p14="http://schemas.microsoft.com/office/powerpoint/2010/main" val="83867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a:extLst>
              <a:ext uri="{FF2B5EF4-FFF2-40B4-BE49-F238E27FC236}">
                <a16:creationId xmlns:a16="http://schemas.microsoft.com/office/drawing/2014/main" id="{271763AC-8900-8F7E-46AD-8DE7A92403F7}"/>
              </a:ext>
            </a:extLst>
          </p:cNvPr>
          <p:cNvGraphicFramePr/>
          <p:nvPr>
            <p:extLst>
              <p:ext uri="{D42A27DB-BD31-4B8C-83A1-F6EECF244321}">
                <p14:modId xmlns:p14="http://schemas.microsoft.com/office/powerpoint/2010/main" val="851780215"/>
              </p:ext>
            </p:extLst>
          </p:nvPr>
        </p:nvGraphicFramePr>
        <p:xfrm>
          <a:off x="327991" y="2315815"/>
          <a:ext cx="8070573" cy="3588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testo 2">
            <a:extLst>
              <a:ext uri="{FF2B5EF4-FFF2-40B4-BE49-F238E27FC236}">
                <a16:creationId xmlns:a16="http://schemas.microsoft.com/office/drawing/2014/main" id="{49CC8F90-3C27-F742-69BE-508FDA0C2451}"/>
              </a:ext>
            </a:extLst>
          </p:cNvPr>
          <p:cNvSpPr>
            <a:spLocks noGrp="1"/>
          </p:cNvSpPr>
          <p:nvPr>
            <p:ph type="body" idx="2"/>
          </p:nvPr>
        </p:nvSpPr>
        <p:spPr>
          <a:xfrm>
            <a:off x="536713" y="1115847"/>
            <a:ext cx="8070573" cy="901795"/>
          </a:xfrm>
        </p:spPr>
        <p:txBody>
          <a:bodyPr/>
          <a:lstStyle/>
          <a:p>
            <a:pPr algn="ct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Transforming</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SMEs</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Driving</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Sustainability</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and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innovation</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Expected</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outcome</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at</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SMEs</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level</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a:t>
            </a:r>
          </a:p>
          <a:p>
            <a:endParaRPr lang="it-IT" dirty="0"/>
          </a:p>
        </p:txBody>
      </p:sp>
    </p:spTree>
    <p:extLst>
      <p:ext uri="{BB962C8B-B14F-4D97-AF65-F5344CB8AC3E}">
        <p14:creationId xmlns:p14="http://schemas.microsoft.com/office/powerpoint/2010/main" val="4266528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EC58411D-D439-DE3D-347B-968E147750D4}"/>
              </a:ext>
            </a:extLst>
          </p:cNvPr>
          <p:cNvGraphicFramePr/>
          <p:nvPr>
            <p:extLst>
              <p:ext uri="{D42A27DB-BD31-4B8C-83A1-F6EECF244321}">
                <p14:modId xmlns:p14="http://schemas.microsoft.com/office/powerpoint/2010/main" val="2311470779"/>
              </p:ext>
            </p:extLst>
          </p:nvPr>
        </p:nvGraphicFramePr>
        <p:xfrm>
          <a:off x="258416" y="1818861"/>
          <a:ext cx="8030817" cy="416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testo 2">
            <a:extLst>
              <a:ext uri="{FF2B5EF4-FFF2-40B4-BE49-F238E27FC236}">
                <a16:creationId xmlns:a16="http://schemas.microsoft.com/office/drawing/2014/main" id="{E8913013-575D-B798-F5F7-153B13BD9B77}"/>
              </a:ext>
            </a:extLst>
          </p:cNvPr>
          <p:cNvSpPr>
            <a:spLocks noGrp="1"/>
          </p:cNvSpPr>
          <p:nvPr>
            <p:ph type="body" idx="2"/>
          </p:nvPr>
        </p:nvSpPr>
        <p:spPr>
          <a:xfrm>
            <a:off x="987334" y="1145665"/>
            <a:ext cx="7421169" cy="507380"/>
          </a:xfrm>
        </p:spPr>
        <p:txBody>
          <a:bodyPr/>
          <a:lstStyle/>
          <a:p>
            <a:pPr algn="ct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Building a Strong Partnership for OSI 1.1 Projects</a:t>
            </a:r>
          </a:p>
        </p:txBody>
      </p:sp>
    </p:spTree>
    <p:extLst>
      <p:ext uri="{BB962C8B-B14F-4D97-AF65-F5344CB8AC3E}">
        <p14:creationId xmlns:p14="http://schemas.microsoft.com/office/powerpoint/2010/main" val="92362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D804C7BF-937A-DFAD-0F3F-2E1D46CA96E3}"/>
              </a:ext>
            </a:extLst>
          </p:cNvPr>
          <p:cNvGraphicFramePr/>
          <p:nvPr>
            <p:extLst>
              <p:ext uri="{D42A27DB-BD31-4B8C-83A1-F6EECF244321}">
                <p14:modId xmlns:p14="http://schemas.microsoft.com/office/powerpoint/2010/main" val="4157556333"/>
              </p:ext>
            </p:extLst>
          </p:nvPr>
        </p:nvGraphicFramePr>
        <p:xfrm>
          <a:off x="566530" y="1653047"/>
          <a:ext cx="8309113" cy="4280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testo 2">
            <a:extLst>
              <a:ext uri="{FF2B5EF4-FFF2-40B4-BE49-F238E27FC236}">
                <a16:creationId xmlns:a16="http://schemas.microsoft.com/office/drawing/2014/main" id="{37DBA82A-5DCF-0302-4985-0B2271456309}"/>
              </a:ext>
            </a:extLst>
          </p:cNvPr>
          <p:cNvSpPr>
            <a:spLocks noGrp="1"/>
          </p:cNvSpPr>
          <p:nvPr>
            <p:ph type="body" idx="2"/>
          </p:nvPr>
        </p:nvSpPr>
        <p:spPr>
          <a:xfrm>
            <a:off x="878005" y="1145667"/>
            <a:ext cx="7699465" cy="507380"/>
          </a:xfrm>
        </p:spPr>
        <p:txBody>
          <a:bodyPr/>
          <a:lstStyle/>
          <a:p>
            <a:pPr algn="ct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Inspiring</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Examples</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of Innovative </a:t>
            </a:r>
            <a:r>
              <a:rPr lang="it-IT"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SMEs</a:t>
            </a:r>
            <a:r>
              <a:rPr lang="it-IT" dirty="0">
                <a:solidFill>
                  <a:srgbClr val="0070C0"/>
                </a:solidFill>
                <a:latin typeface="Open Sans" panose="020B0606030504020204" pitchFamily="34" charset="0"/>
                <a:ea typeface="Open Sans" panose="020B0606030504020204" pitchFamily="34" charset="0"/>
                <a:cs typeface="Open Sans" panose="020B0606030504020204" pitchFamily="34" charset="0"/>
              </a:rPr>
              <a:t> Projects</a:t>
            </a:r>
          </a:p>
        </p:txBody>
      </p:sp>
    </p:spTree>
    <p:extLst>
      <p:ext uri="{BB962C8B-B14F-4D97-AF65-F5344CB8AC3E}">
        <p14:creationId xmlns:p14="http://schemas.microsoft.com/office/powerpoint/2010/main" val="110538494"/>
      </p:ext>
    </p:extLst>
  </p:cSld>
  <p:clrMapOvr>
    <a:masterClrMapping/>
  </p:clrMapOvr>
</p:sld>
</file>

<file path=ppt/theme/theme1.xml><?xml version="1.0" encoding="utf-8"?>
<a:theme xmlns:a="http://schemas.openxmlformats.org/drawingml/2006/main" name="Copertina">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atti">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pertina">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2518</Words>
  <Application>Microsoft Office PowerPoint</Application>
  <PresentationFormat>Presentazione su schermo (4:3)</PresentationFormat>
  <Paragraphs>310</Paragraphs>
  <Slides>45</Slides>
  <Notes>39</Notes>
  <HiddenSlides>0</HiddenSlides>
  <MMClips>0</MMClips>
  <ScaleCrop>false</ScaleCrop>
  <HeadingPairs>
    <vt:vector size="6" baseType="variant">
      <vt:variant>
        <vt:lpstr>Caratteri utilizzati</vt:lpstr>
      </vt:variant>
      <vt:variant>
        <vt:i4>9</vt:i4>
      </vt:variant>
      <vt:variant>
        <vt:lpstr>Tema</vt:lpstr>
      </vt:variant>
      <vt:variant>
        <vt:i4>5</vt:i4>
      </vt:variant>
      <vt:variant>
        <vt:lpstr>Titoli diapositive</vt:lpstr>
      </vt:variant>
      <vt:variant>
        <vt:i4>45</vt:i4>
      </vt:variant>
    </vt:vector>
  </HeadingPairs>
  <TitlesOfParts>
    <vt:vector size="59" baseType="lpstr">
      <vt:lpstr>Wingdings</vt:lpstr>
      <vt:lpstr>Canva Sans</vt:lpstr>
      <vt:lpstr>Open Sans 2 Bold</vt:lpstr>
      <vt:lpstr>Canva Sans Bold</vt:lpstr>
      <vt:lpstr>Montserrat</vt:lpstr>
      <vt:lpstr>Calibri</vt:lpstr>
      <vt:lpstr>Arial</vt:lpstr>
      <vt:lpstr>Times New Roman</vt:lpstr>
      <vt:lpstr>Open Sans</vt:lpstr>
      <vt:lpstr>Copertina</vt:lpstr>
      <vt:lpstr>Layout</vt:lpstr>
      <vt:lpstr>1_Layout</vt:lpstr>
      <vt:lpstr>Contatti</vt:lpstr>
      <vt:lpstr>1_Copertina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evidenzia@gmail.com</dc:creator>
  <cp:lastModifiedBy>Sara Battini</cp:lastModifiedBy>
  <cp:revision>73</cp:revision>
  <dcterms:created xsi:type="dcterms:W3CDTF">2022-10-17T09:48:48Z</dcterms:created>
  <dcterms:modified xsi:type="dcterms:W3CDTF">2024-09-30T13:57:18Z</dcterms:modified>
</cp:coreProperties>
</file>