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7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8" r:id="rId4"/>
    <p:sldMasterId id="2147484758" r:id="rId5"/>
    <p:sldMasterId id="2147484810" r:id="rId6"/>
    <p:sldMasterId id="2147484831" r:id="rId7"/>
    <p:sldMasterId id="2147484849" r:id="rId8"/>
    <p:sldMasterId id="2147484854" r:id="rId9"/>
    <p:sldMasterId id="2147484874" r:id="rId10"/>
    <p:sldMasterId id="2147484879" r:id="rId11"/>
  </p:sldMasterIdLst>
  <p:notesMasterIdLst>
    <p:notesMasterId r:id="rId25"/>
  </p:notesMasterIdLst>
  <p:handoutMasterIdLst>
    <p:handoutMasterId r:id="rId26"/>
  </p:handoutMasterIdLst>
  <p:sldIdLst>
    <p:sldId id="795" r:id="rId12"/>
    <p:sldId id="315" r:id="rId13"/>
    <p:sldId id="317" r:id="rId14"/>
    <p:sldId id="319" r:id="rId15"/>
    <p:sldId id="320" r:id="rId16"/>
    <p:sldId id="321" r:id="rId17"/>
    <p:sldId id="286" r:id="rId18"/>
    <p:sldId id="288" r:id="rId19"/>
    <p:sldId id="1038" r:id="rId20"/>
    <p:sldId id="287" r:id="rId21"/>
    <p:sldId id="322" r:id="rId22"/>
    <p:sldId id="323" r:id="rId23"/>
    <p:sldId id="324" r:id="rId24"/>
  </p:sldIdLst>
  <p:sldSz cx="9144000" cy="6858000" type="screen4x3"/>
  <p:notesSz cx="7315200" cy="9601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7600" b="1" kern="1200">
        <a:solidFill>
          <a:srgbClr val="FFD624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 userDrawn="1">
          <p15:clr>
            <a:srgbClr val="A4A3A4"/>
          </p15:clr>
        </p15:guide>
        <p15:guide id="2" pos="2163" userDrawn="1">
          <p15:clr>
            <a:srgbClr val="A4A3A4"/>
          </p15:clr>
        </p15:guide>
        <p15:guide id="3" orient="horz" pos="2905" userDrawn="1">
          <p15:clr>
            <a:srgbClr val="A4A3A4"/>
          </p15:clr>
        </p15:guide>
        <p15:guide id="4" pos="2137" userDrawn="1">
          <p15:clr>
            <a:srgbClr val="A4A3A4"/>
          </p15:clr>
        </p15:guide>
        <p15:guide id="5" orient="horz" pos="2954" userDrawn="1">
          <p15:clr>
            <a:srgbClr val="A4A3A4"/>
          </p15:clr>
        </p15:guide>
        <p15:guide id="6" orient="horz" pos="2932" userDrawn="1">
          <p15:clr>
            <a:srgbClr val="A4A3A4"/>
          </p15:clr>
        </p15:guide>
        <p15:guide id="7" pos="2190" userDrawn="1">
          <p15:clr>
            <a:srgbClr val="A4A3A4"/>
          </p15:clr>
        </p15:guide>
        <p15:guide id="8" pos="2165" userDrawn="1">
          <p15:clr>
            <a:srgbClr val="A4A3A4"/>
          </p15:clr>
        </p15:guide>
        <p15:guide id="9" orient="horz" pos="3018" userDrawn="1">
          <p15:clr>
            <a:srgbClr val="A4A3A4"/>
          </p15:clr>
        </p15:guide>
        <p15:guide id="10" orient="horz" pos="2995" userDrawn="1">
          <p15:clr>
            <a:srgbClr val="A4A3A4"/>
          </p15:clr>
        </p15:guide>
        <p15:guide id="11" orient="horz" pos="3045" userDrawn="1">
          <p15:clr>
            <a:srgbClr val="A4A3A4"/>
          </p15:clr>
        </p15:guide>
        <p15:guide id="12" orient="horz" pos="3023" userDrawn="1">
          <p15:clr>
            <a:srgbClr val="A4A3A4"/>
          </p15:clr>
        </p15:guide>
        <p15:guide id="13" pos="2302" userDrawn="1">
          <p15:clr>
            <a:srgbClr val="A4A3A4"/>
          </p15:clr>
        </p15:guide>
        <p15:guide id="14" pos="2275" userDrawn="1">
          <p15:clr>
            <a:srgbClr val="A4A3A4"/>
          </p15:clr>
        </p15:guide>
        <p15:guide id="15" pos="2331" userDrawn="1">
          <p15:clr>
            <a:srgbClr val="A4A3A4"/>
          </p15:clr>
        </p15:guide>
        <p15:guide id="16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HLOVA Simona (REGIO)" initials="SP" lastIdx="2" clrIdx="5"/>
  <p:cmAuthor id="1" name="ROMANSKA Urszula (REGIO)" initials="RU(" lastIdx="1" clrIdx="1"/>
  <p:cmAuthor id="2" name="Urszula Romańska" initials="UR" lastIdx="3" clrIdx="2"/>
  <p:cmAuthor id="3" name="B4" initials="B4" lastIdx="3" clrIdx="3"/>
  <p:cmAuthor id="4" name="WAGNER Anna (REGIO)" initials="WA(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009FBA"/>
    <a:srgbClr val="FFD624"/>
    <a:srgbClr val="3166CF"/>
    <a:srgbClr val="2D5EC1"/>
    <a:srgbClr val="3E6FD2"/>
    <a:srgbClr val="20AA63"/>
    <a:srgbClr val="BDDEFF"/>
    <a:srgbClr val="99CC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3792" autoAdjust="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2760" y="36"/>
      </p:cViewPr>
      <p:guideLst>
        <p:guide orient="horz" pos="2927"/>
        <p:guide pos="2163"/>
        <p:guide orient="horz" pos="2905"/>
        <p:guide pos="2137"/>
        <p:guide orient="horz" pos="2954"/>
        <p:guide orient="horz" pos="2932"/>
        <p:guide pos="2190"/>
        <p:guide pos="2165"/>
        <p:guide orient="horz" pos="3018"/>
        <p:guide orient="horz" pos="2995"/>
        <p:guide orient="horz" pos="3045"/>
        <p:guide orient="horz" pos="3023"/>
        <p:guide pos="2302"/>
        <p:guide pos="2275"/>
        <p:guide pos="2331"/>
        <p:guide pos="23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3170717" cy="48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2780" y="1"/>
            <a:ext cx="3170717" cy="48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119074"/>
            <a:ext cx="3170717" cy="48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2780" y="9119074"/>
            <a:ext cx="3170717" cy="48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5EC7A9CE-B5D3-4830-AA57-DD8049CE9F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66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1"/>
            <a:ext cx="3170717" cy="48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780" y="1"/>
            <a:ext cx="3170717" cy="48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2188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84" y="4560302"/>
            <a:ext cx="5852842" cy="4320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119074"/>
            <a:ext cx="3170717" cy="48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780" y="9119074"/>
            <a:ext cx="3170717" cy="48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185" tIns="47094" rIns="94185" bIns="4709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36441B25-C4D1-47DB-817D-B9C4FC539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923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41B25-C4D1-47DB-817D-B9C4FC5392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4026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2550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41B25-C4D1-47DB-817D-B9C4FC5392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84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pPr defTabSz="9904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defTabSz="9904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defTabSz="9904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092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pPr defTabSz="9904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defTabSz="9904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defTabSz="99040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004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Photo credit: </a:t>
            </a:r>
            <a:r>
              <a:rPr lang="" dirty="0"/>
              <a:t>Jordan Mc Donald </a:t>
            </a:r>
            <a:r>
              <a:rPr lang="en-GB" baseline="0" dirty="0"/>
              <a:t>–</a:t>
            </a:r>
            <a:r>
              <a:rPr lang="" baseline="0" dirty="0"/>
              <a:t> via Unsplash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41B25-C4D1-47DB-817D-B9C4FC5392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523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2434">
              <a:defRPr/>
            </a:pPr>
            <a:r>
              <a:rPr lang="en-GB" dirty="0"/>
              <a:t>Photo credit: </a:t>
            </a:r>
            <a:r>
              <a:rPr lang="fr-BE" dirty="0" err="1"/>
              <a:t>Umit</a:t>
            </a:r>
            <a:r>
              <a:rPr lang="fr-BE" dirty="0"/>
              <a:t> </a:t>
            </a:r>
            <a:r>
              <a:rPr lang="fr-BE" dirty="0" err="1"/>
              <a:t>Yildirim</a:t>
            </a:r>
            <a:r>
              <a:rPr lang="fr-BE" dirty="0"/>
              <a:t> </a:t>
            </a:r>
            <a:r>
              <a:rPr lang="en-GB" baseline="0" dirty="0"/>
              <a:t>– </a:t>
            </a:r>
            <a:r>
              <a:rPr lang="" baseline="0" dirty="0"/>
              <a:t> via Unsplash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441B25-C4D1-47DB-817D-B9C4FC5392FB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8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41B25-C4D1-47DB-817D-B9C4FC5392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950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766763"/>
            <a:ext cx="51181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b="0" baseline="0" noProof="0" dirty="0"/>
              <a:t>The visual care of your presentation is, at least, as important as the content.</a:t>
            </a:r>
          </a:p>
          <a:p>
            <a:pPr fontAlgn="base"/>
            <a:endParaRPr lang="en-GB" baseline="0" dirty="0">
              <a:effectLst/>
            </a:endParaRPr>
          </a:p>
          <a:p>
            <a:pPr fontAlgn="base"/>
            <a:r>
              <a:rPr lang="en-GB" dirty="0">
                <a:effectLst/>
              </a:rPr>
              <a:t>http://adobomagazine.com/global-news/5-reasons-why-beauty-matters-according-stefan-sagmeister</a:t>
            </a:r>
          </a:p>
          <a:p>
            <a:endParaRPr lang="" dirty="0"/>
          </a:p>
          <a:p>
            <a:r>
              <a:rPr lang="" dirty="0"/>
              <a:t>Photo credit: Filip Pizl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41B25-C4D1-47DB-817D-B9C4FC5392F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725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50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9144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3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725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74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585" y="6620573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4419457"/>
            <a:ext cx="7548918" cy="897755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215" y="5559318"/>
            <a:ext cx="3780235" cy="528999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2033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442"/>
            <a:ext cx="9144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50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5"/>
            <a:ext cx="9144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3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732"/>
            <a:ext cx="7548918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850288"/>
            <a:ext cx="0" cy="5007712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585" y="6620573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3067470"/>
            <a:ext cx="7548918" cy="897755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215" y="5784950"/>
            <a:ext cx="3780235" cy="528999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1122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22"/>
            <a:ext cx="9144000" cy="605919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967" y="1078178"/>
            <a:ext cx="9148010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ED8D2F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50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725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74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585" y="6620573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03513" y="4419457"/>
            <a:ext cx="7548918" cy="897755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3"/>
            <a:ext cx="1244845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215" y="5559318"/>
            <a:ext cx="3780235" cy="528999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9589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650" y="1122363"/>
            <a:ext cx="8007029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650" y="3602185"/>
            <a:ext cx="8007029" cy="1655763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54"/>
            <a:ext cx="0" cy="329593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786" y="6046674"/>
            <a:ext cx="1288884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935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7273"/>
            <a:ext cx="1287150" cy="45054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42" y="1122363"/>
            <a:ext cx="7617223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54"/>
            <a:ext cx="0" cy="329593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02727" y="3602185"/>
            <a:ext cx="7617223" cy="1655763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866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"/>
            <a:ext cx="9144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42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53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65" y="4160985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417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"/>
            <a:ext cx="9144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42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53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65" y="4160985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68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8179274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5632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0687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011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45" y="1825635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453755" y="1825635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279050" y="1825635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004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82"/>
            <a:ext cx="3868340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82"/>
            <a:ext cx="3887391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616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91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4726" y="-59635"/>
            <a:ext cx="4616726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410537" y="1992575"/>
            <a:ext cx="641274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87" y="743804"/>
            <a:ext cx="408692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3748" y="1992575"/>
            <a:ext cx="616953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0866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983" y="1825629"/>
            <a:ext cx="369513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112793" y="482863"/>
            <a:ext cx="350195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34782" y="-46377"/>
            <a:ext cx="4606787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843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8130" y="2286084"/>
            <a:ext cx="2356247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26284" y="2286085"/>
            <a:ext cx="2356247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327780" y="2286084"/>
            <a:ext cx="2356247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905169" y="4038836"/>
            <a:ext cx="2002169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504819" y="4042093"/>
            <a:ext cx="2002169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6103323" y="4037587"/>
            <a:ext cx="2002169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7986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5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785551" y="2161373"/>
            <a:ext cx="18461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785551" y="3969044"/>
            <a:ext cx="18461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743413" y="2161373"/>
            <a:ext cx="1846195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701420" y="3969034"/>
            <a:ext cx="189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75213" y="2161374"/>
            <a:ext cx="189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743414" y="3969034"/>
            <a:ext cx="1846193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775213" y="3969044"/>
            <a:ext cx="189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6724742" y="2161373"/>
            <a:ext cx="189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930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29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48052"/>
            <a:ext cx="78867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8650" y="3630776"/>
            <a:ext cx="7886700" cy="203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496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43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731" y="5992728"/>
            <a:ext cx="1580143" cy="7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78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89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9144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3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764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113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622" y="6620461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4419345"/>
            <a:ext cx="7548918" cy="897755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300" y="5559330"/>
            <a:ext cx="3780235" cy="528999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3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805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491"/>
            <a:ext cx="9144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89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5"/>
            <a:ext cx="9144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3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801"/>
            <a:ext cx="7548918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113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622" y="6620461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3067470"/>
            <a:ext cx="7548918" cy="897755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300" y="5784962"/>
            <a:ext cx="3780235" cy="528999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3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1085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22"/>
            <a:ext cx="9144000" cy="605919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967" y="1078188"/>
            <a:ext cx="9148010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ED8D2F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89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764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113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622" y="6620461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03513" y="4419345"/>
            <a:ext cx="7548918" cy="897755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3"/>
            <a:ext cx="1244845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300" y="5559330"/>
            <a:ext cx="3780235" cy="528999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3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9860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650" y="1122363"/>
            <a:ext cx="8007029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650" y="3602234"/>
            <a:ext cx="8007029" cy="1655763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5"/>
            <a:ext cx="0" cy="329593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786" y="6046685"/>
            <a:ext cx="1288884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57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7161"/>
            <a:ext cx="1287150" cy="45054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42" y="1122363"/>
            <a:ext cx="7617223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95"/>
            <a:ext cx="0" cy="329593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02748" y="3602234"/>
            <a:ext cx="7617223" cy="1655763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989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"/>
            <a:ext cx="9144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42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87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65" y="4161083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051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"/>
            <a:ext cx="9144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>
            <a:noAutofit/>
          </a:bodyPr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42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87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65" y="4161083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1">
                    <a:lumMod val="50000"/>
                  </a:schemeClr>
                </a:solidFill>
              </a:defRPr>
            </a:lvl1pPr>
            <a:lvl2pPr marL="456075" indent="0" algn="ctr">
              <a:buNone/>
              <a:defRPr sz="2000"/>
            </a:lvl2pPr>
            <a:lvl3pPr marL="912269" indent="0" algn="ctr">
              <a:buNone/>
              <a:defRPr sz="1900"/>
            </a:lvl3pPr>
            <a:lvl4pPr marL="1368404" indent="0" algn="ctr">
              <a:buNone/>
              <a:defRPr sz="1600"/>
            </a:lvl4pPr>
            <a:lvl5pPr marL="1824538" indent="0" algn="ctr">
              <a:buNone/>
              <a:defRPr sz="1600"/>
            </a:lvl5pPr>
            <a:lvl6pPr marL="2280734" indent="0" algn="ctr">
              <a:buNone/>
              <a:defRPr sz="1600"/>
            </a:lvl6pPr>
            <a:lvl7pPr marL="2736806" indent="0" algn="ctr">
              <a:buNone/>
              <a:defRPr sz="1600"/>
            </a:lvl7pPr>
            <a:lvl8pPr marL="3192880" indent="0" algn="ctr">
              <a:buNone/>
              <a:defRPr sz="1600"/>
            </a:lvl8pPr>
            <a:lvl9pPr marL="3648955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082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8179274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9436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3202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95719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66" y="1825636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453755" y="1825636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279135" y="1825636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4582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6075" indent="0">
              <a:buNone/>
              <a:defRPr sz="2000" b="1"/>
            </a:lvl2pPr>
            <a:lvl3pPr marL="912269" indent="0">
              <a:buNone/>
              <a:defRPr sz="1900" b="1"/>
            </a:lvl3pPr>
            <a:lvl4pPr marL="1368404" indent="0">
              <a:buNone/>
              <a:defRPr sz="1600" b="1"/>
            </a:lvl4pPr>
            <a:lvl5pPr marL="1824538" indent="0">
              <a:buNone/>
              <a:defRPr sz="1600" b="1"/>
            </a:lvl5pPr>
            <a:lvl6pPr marL="2280734" indent="0">
              <a:buNone/>
              <a:defRPr sz="1600" b="1"/>
            </a:lvl6pPr>
            <a:lvl7pPr marL="2736806" indent="0">
              <a:buNone/>
              <a:defRPr sz="1600" b="1"/>
            </a:lvl7pPr>
            <a:lvl8pPr marL="3192880" indent="0">
              <a:buNone/>
              <a:defRPr sz="1600" b="1"/>
            </a:lvl8pPr>
            <a:lvl9pPr marL="3648955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82"/>
            <a:ext cx="3868340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6075" indent="0">
              <a:buNone/>
              <a:defRPr sz="2000" b="1"/>
            </a:lvl2pPr>
            <a:lvl3pPr marL="912269" indent="0">
              <a:buNone/>
              <a:defRPr sz="1900" b="1"/>
            </a:lvl3pPr>
            <a:lvl4pPr marL="1368404" indent="0">
              <a:buNone/>
              <a:defRPr sz="1600" b="1"/>
            </a:lvl4pPr>
            <a:lvl5pPr marL="1824538" indent="0">
              <a:buNone/>
              <a:defRPr sz="1600" b="1"/>
            </a:lvl5pPr>
            <a:lvl6pPr marL="2280734" indent="0">
              <a:buNone/>
              <a:defRPr sz="1600" b="1"/>
            </a:lvl6pPr>
            <a:lvl7pPr marL="2736806" indent="0">
              <a:buNone/>
              <a:defRPr sz="1600" b="1"/>
            </a:lvl7pPr>
            <a:lvl8pPr marL="3192880" indent="0">
              <a:buNone/>
              <a:defRPr sz="1600" b="1"/>
            </a:lvl8pPr>
            <a:lvl9pPr marL="3648955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82"/>
            <a:ext cx="3887391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9449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086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4726" y="-59635"/>
            <a:ext cx="4616726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410537" y="1992575"/>
            <a:ext cx="641274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52" tIns="45718" rIns="91252" bIns="45718" rtlCol="0" anchor="ctr"/>
          <a:lstStyle/>
          <a:p>
            <a:pPr algn="ctr" defTabSz="912269" fontAlgn="auto">
              <a:spcBef>
                <a:spcPts val="0"/>
              </a:spcBef>
              <a:spcAft>
                <a:spcPts val="0"/>
              </a:spcAft>
            </a:pPr>
            <a:endParaRPr lang="en-GB" sz="1900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87" y="743804"/>
            <a:ext cx="408692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3748" y="1992575"/>
            <a:ext cx="6169530" cy="3616657"/>
          </a:xfrm>
          <a:solidFill>
            <a:schemeClr val="bg1"/>
          </a:solidFill>
        </p:spPr>
        <p:txBody>
          <a:bodyPr lIns="359246" tIns="359246" rIns="359246" bIns="359246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9324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3068" y="1825629"/>
            <a:ext cx="3695131" cy="3769957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112793" y="482863"/>
            <a:ext cx="350195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34782" y="-46377"/>
            <a:ext cx="4606787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175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8151" y="2286096"/>
            <a:ext cx="2356247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26369" y="2286096"/>
            <a:ext cx="2356247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327806" y="2286096"/>
            <a:ext cx="2356247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905190" y="4038875"/>
            <a:ext cx="2002169" cy="1524235"/>
          </a:xfrm>
          <a:solidFill>
            <a:schemeClr val="bg1"/>
          </a:solidFill>
        </p:spPr>
        <p:txBody>
          <a:bodyPr tIns="89812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504845" y="4042142"/>
            <a:ext cx="2002169" cy="1524235"/>
          </a:xfrm>
          <a:solidFill>
            <a:schemeClr val="bg1"/>
          </a:solidFill>
        </p:spPr>
        <p:txBody>
          <a:bodyPr tIns="89812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6103408" y="4037626"/>
            <a:ext cx="2002169" cy="1524235"/>
          </a:xfrm>
          <a:solidFill>
            <a:schemeClr val="bg1"/>
          </a:solidFill>
        </p:spPr>
        <p:txBody>
          <a:bodyPr tIns="89812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35677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9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785690" y="2161385"/>
            <a:ext cx="18461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785690" y="3969112"/>
            <a:ext cx="18461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743413" y="2161385"/>
            <a:ext cx="1846195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701420" y="3969112"/>
            <a:ext cx="1890000" cy="1638159"/>
          </a:xfrm>
          <a:noFill/>
        </p:spPr>
        <p:txBody>
          <a:bodyPr tIns="89812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75213" y="2161385"/>
            <a:ext cx="1890000" cy="1638159"/>
          </a:xfrm>
          <a:noFill/>
        </p:spPr>
        <p:txBody>
          <a:bodyPr tIns="89812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743414" y="3969112"/>
            <a:ext cx="18461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775213" y="3969112"/>
            <a:ext cx="1890000" cy="1638159"/>
          </a:xfrm>
          <a:noFill/>
        </p:spPr>
        <p:txBody>
          <a:bodyPr tIns="89812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6724742" y="2161385"/>
            <a:ext cx="1890000" cy="1638159"/>
          </a:xfrm>
          <a:noFill/>
        </p:spPr>
        <p:txBody>
          <a:bodyPr tIns="89812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81001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29000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47940"/>
            <a:ext cx="78867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8650" y="3630884"/>
            <a:ext cx="7886700" cy="20351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2407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809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647" y="5992376"/>
            <a:ext cx="1580143" cy="7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50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06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9144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71" y="258043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681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30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016" y="6619310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4418194"/>
            <a:ext cx="7548918" cy="897755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87" y="5558147"/>
            <a:ext cx="3780235" cy="528999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725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036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399"/>
            <a:ext cx="9144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06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5"/>
            <a:ext cx="9144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71" y="258043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708"/>
            <a:ext cx="7548918" cy="872647"/>
          </a:xfrm>
        </p:spPr>
        <p:txBody>
          <a:bodyPr anchor="t">
            <a:norm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30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016" y="6619310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3067470"/>
            <a:ext cx="7548918" cy="897755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87" y="5783779"/>
            <a:ext cx="3780235" cy="528999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1725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844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22"/>
            <a:ext cx="9144000" cy="6059195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967" y="1078178"/>
            <a:ext cx="9148010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ED8D2F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06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681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30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016" y="6619310"/>
            <a:ext cx="530557" cy="240595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03513" y="4418194"/>
            <a:ext cx="7548918" cy="897755"/>
          </a:xfrm>
        </p:spPr>
        <p:txBody>
          <a:bodyPr wrap="none"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71" y="258043"/>
            <a:ext cx="1244845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87" y="5558147"/>
            <a:ext cx="3780235" cy="528999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1725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3899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650" y="1122363"/>
            <a:ext cx="8007029" cy="2387600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650" y="3602141"/>
            <a:ext cx="8007029" cy="1655763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12"/>
            <a:ext cx="0" cy="329593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786" y="6045502"/>
            <a:ext cx="1288884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611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6010"/>
            <a:ext cx="1287150" cy="450547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19" y="1122363"/>
            <a:ext cx="7617223" cy="2387600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12"/>
            <a:ext cx="0" cy="3295935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02698" y="3602141"/>
            <a:ext cx="7617223" cy="1655763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6862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"/>
            <a:ext cx="9144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19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04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65" y="4160991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125">
                <a:solidFill>
                  <a:schemeClr val="bg1">
                    <a:lumMod val="50000"/>
                  </a:schemeClr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766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2"/>
            <a:ext cx="9144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>
            <a:noAutofit/>
          </a:bodyPr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19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04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65" y="4160991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125">
                <a:solidFill>
                  <a:schemeClr val="bg1">
                    <a:lumMod val="50000"/>
                  </a:schemeClr>
                </a:solidFill>
              </a:defRPr>
            </a:lvl1pPr>
            <a:lvl2pPr marL="342227" indent="0" algn="ctr">
              <a:buNone/>
              <a:defRPr sz="1500"/>
            </a:lvl2pPr>
            <a:lvl3pPr marL="684525" indent="0" algn="ctr">
              <a:buNone/>
              <a:defRPr sz="1425"/>
            </a:lvl3pPr>
            <a:lvl4pPr marL="1026788" indent="0" algn="ctr">
              <a:buNone/>
              <a:defRPr sz="1200"/>
            </a:lvl4pPr>
            <a:lvl5pPr marL="1369050" indent="0" algn="ctr">
              <a:buNone/>
              <a:defRPr sz="1200"/>
            </a:lvl5pPr>
            <a:lvl6pPr marL="1711349" indent="0" algn="ctr">
              <a:buNone/>
              <a:defRPr sz="1200"/>
            </a:lvl6pPr>
            <a:lvl7pPr marL="2053574" indent="0" algn="ctr">
              <a:buNone/>
              <a:defRPr sz="1200"/>
            </a:lvl7pPr>
            <a:lvl8pPr marL="2395800" indent="0" algn="ctr">
              <a:buNone/>
              <a:defRPr sz="1200"/>
            </a:lvl8pPr>
            <a:lvl9pPr marL="2738027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6856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8179274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50"/>
              </a:spcAft>
              <a:defRPr/>
            </a:lvl1pPr>
            <a:lvl2pPr>
              <a:lnSpc>
                <a:spcPct val="100000"/>
              </a:lnSpc>
              <a:spcAft>
                <a:spcPts val="1350"/>
              </a:spcAft>
              <a:defRPr/>
            </a:lvl2pPr>
            <a:lvl3pPr>
              <a:lnSpc>
                <a:spcPct val="100000"/>
              </a:lnSpc>
              <a:spcAft>
                <a:spcPts val="1350"/>
              </a:spcAft>
              <a:defRPr/>
            </a:lvl3pPr>
            <a:lvl4pPr>
              <a:lnSpc>
                <a:spcPct val="100000"/>
              </a:lnSpc>
              <a:spcAft>
                <a:spcPts val="1350"/>
              </a:spcAft>
              <a:defRPr/>
            </a:lvl4pPr>
            <a:lvl5pPr>
              <a:lnSpc>
                <a:spcPct val="100000"/>
              </a:lnSpc>
              <a:spcAft>
                <a:spcPts val="135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505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1pPr>
              <a:spcAft>
                <a:spcPts val="1350"/>
              </a:spcAft>
              <a:defRPr/>
            </a:lvl1pPr>
            <a:lvl2pPr>
              <a:spcAft>
                <a:spcPts val="1350"/>
              </a:spcAft>
              <a:defRPr/>
            </a:lvl2pPr>
            <a:lvl3pPr>
              <a:spcAft>
                <a:spcPts val="1350"/>
              </a:spcAft>
              <a:defRPr/>
            </a:lvl3pPr>
            <a:lvl4pPr>
              <a:spcAft>
                <a:spcPts val="1350"/>
              </a:spcAft>
              <a:defRPr/>
            </a:lvl4pPr>
            <a:lvl5pPr>
              <a:spcAft>
                <a:spcPts val="135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83948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989466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10" y="1825636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453755" y="1825636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278922" y="1825636"/>
            <a:ext cx="2518867" cy="37631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5376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100" b="1">
                <a:solidFill>
                  <a:schemeClr val="tx2"/>
                </a:solidFill>
              </a:defRPr>
            </a:lvl1pPr>
            <a:lvl2pPr marL="342227" indent="0">
              <a:buNone/>
              <a:defRPr sz="1500" b="1"/>
            </a:lvl2pPr>
            <a:lvl3pPr marL="684525" indent="0">
              <a:buNone/>
              <a:defRPr sz="1425" b="1"/>
            </a:lvl3pPr>
            <a:lvl4pPr marL="1026788" indent="0">
              <a:buNone/>
              <a:defRPr sz="1200" b="1"/>
            </a:lvl4pPr>
            <a:lvl5pPr marL="1369050" indent="0">
              <a:buNone/>
              <a:defRPr sz="1200" b="1"/>
            </a:lvl5pPr>
            <a:lvl6pPr marL="1711349" indent="0">
              <a:buNone/>
              <a:defRPr sz="1200" b="1"/>
            </a:lvl6pPr>
            <a:lvl7pPr marL="2053574" indent="0">
              <a:buNone/>
              <a:defRPr sz="1200" b="1"/>
            </a:lvl7pPr>
            <a:lvl8pPr marL="2395800" indent="0">
              <a:buNone/>
              <a:defRPr sz="1200" b="1"/>
            </a:lvl8pPr>
            <a:lvl9pPr marL="2738027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82"/>
            <a:ext cx="3868340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100" b="1">
                <a:solidFill>
                  <a:schemeClr val="tx2"/>
                </a:solidFill>
              </a:defRPr>
            </a:lvl1pPr>
            <a:lvl2pPr marL="342227" indent="0">
              <a:buNone/>
              <a:defRPr sz="1500" b="1"/>
            </a:lvl2pPr>
            <a:lvl3pPr marL="684525" indent="0">
              <a:buNone/>
              <a:defRPr sz="1425" b="1"/>
            </a:lvl3pPr>
            <a:lvl4pPr marL="1026788" indent="0">
              <a:buNone/>
              <a:defRPr sz="1200" b="1"/>
            </a:lvl4pPr>
            <a:lvl5pPr marL="1369050" indent="0">
              <a:buNone/>
              <a:defRPr sz="1200" b="1"/>
            </a:lvl5pPr>
            <a:lvl6pPr marL="1711349" indent="0">
              <a:buNone/>
              <a:defRPr sz="1200" b="1"/>
            </a:lvl6pPr>
            <a:lvl7pPr marL="2053574" indent="0">
              <a:buNone/>
              <a:defRPr sz="1200" b="1"/>
            </a:lvl7pPr>
            <a:lvl8pPr marL="2395800" indent="0">
              <a:buNone/>
              <a:defRPr sz="1200" b="1"/>
            </a:lvl8pPr>
            <a:lvl9pPr marL="2738027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82"/>
            <a:ext cx="3887391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8570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3125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4726" y="-59635"/>
            <a:ext cx="4616726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410537" y="1992575"/>
            <a:ext cx="641274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68" tIns="34289" rIns="68468" bIns="34289" rtlCol="0" anchor="ctr"/>
          <a:lstStyle/>
          <a:p>
            <a:pPr algn="ctr" defTabSz="684525" fontAlgn="auto">
              <a:spcBef>
                <a:spcPts val="0"/>
              </a:spcBef>
              <a:spcAft>
                <a:spcPts val="0"/>
              </a:spcAft>
            </a:pPr>
            <a:endParaRPr lang="en-GB" sz="1425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87" y="743804"/>
            <a:ext cx="408692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3748" y="1992575"/>
            <a:ext cx="6169530" cy="3616657"/>
          </a:xfrm>
          <a:solidFill>
            <a:schemeClr val="bg1"/>
          </a:solidFill>
        </p:spPr>
        <p:txBody>
          <a:bodyPr lIns="359398" tIns="359398" rIns="359398" bIns="359398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164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855" y="1825629"/>
            <a:ext cx="3695131" cy="3769957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112793" y="482863"/>
            <a:ext cx="350195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34782" y="-46377"/>
            <a:ext cx="4606787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168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8095" y="2284913"/>
            <a:ext cx="2356247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26156" y="2284913"/>
            <a:ext cx="2356247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327212" y="2284913"/>
            <a:ext cx="2356247" cy="2090737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905134" y="4038792"/>
            <a:ext cx="2002169" cy="1524235"/>
          </a:xfrm>
          <a:solidFill>
            <a:schemeClr val="bg1"/>
          </a:solidFill>
        </p:spPr>
        <p:txBody>
          <a:bodyPr tIns="89850"/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504251" y="4042049"/>
            <a:ext cx="2002169" cy="1524235"/>
          </a:xfrm>
          <a:solidFill>
            <a:schemeClr val="bg1"/>
          </a:solidFill>
        </p:spPr>
        <p:txBody>
          <a:bodyPr tIns="89850"/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6103195" y="4037543"/>
            <a:ext cx="2002169" cy="1524235"/>
          </a:xfrm>
          <a:solidFill>
            <a:schemeClr val="bg1"/>
          </a:solidFill>
        </p:spPr>
        <p:txBody>
          <a:bodyPr tIns="89850"/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82620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04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785483" y="2160202"/>
            <a:ext cx="18461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785483" y="3969020"/>
            <a:ext cx="18461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743413" y="2160202"/>
            <a:ext cx="1846195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701420" y="3969020"/>
            <a:ext cx="1890000" cy="1638159"/>
          </a:xfrm>
          <a:noFill/>
        </p:spPr>
        <p:txBody>
          <a:bodyPr tIns="89850"/>
          <a:lstStyle>
            <a:lvl1pPr marL="0" indent="0" algn="l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75213" y="2160202"/>
            <a:ext cx="1890000" cy="1638159"/>
          </a:xfrm>
          <a:noFill/>
        </p:spPr>
        <p:txBody>
          <a:bodyPr tIns="89850"/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743414" y="3969020"/>
            <a:ext cx="1846193" cy="1638159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775213" y="3969020"/>
            <a:ext cx="1890000" cy="1638159"/>
          </a:xfrm>
          <a:noFill/>
        </p:spPr>
        <p:txBody>
          <a:bodyPr tIns="89850"/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6724742" y="2160202"/>
            <a:ext cx="1890000" cy="1638159"/>
          </a:xfrm>
          <a:noFill/>
        </p:spPr>
        <p:txBody>
          <a:bodyPr tIns="89850"/>
          <a:lstStyle>
            <a:lvl1pPr marL="0" indent="0" algn="l">
              <a:buNone/>
              <a:defRPr sz="15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6073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29000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46789"/>
            <a:ext cx="78867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8650" y="3630792"/>
            <a:ext cx="7886700" cy="20351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513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685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046" y="5991225"/>
            <a:ext cx="1580143" cy="7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004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06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9144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2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673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27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064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4418049"/>
            <a:ext cx="7548918" cy="897754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103" y="5557903"/>
            <a:ext cx="3780235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4708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395"/>
            <a:ext cx="9144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06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9144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ED8D2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2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675"/>
            <a:ext cx="7548918" cy="872647"/>
          </a:xfrm>
        </p:spPr>
        <p:txBody>
          <a:bodyPr anchor="t">
            <a:norm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27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064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3067468"/>
            <a:ext cx="7548918" cy="897754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103" y="5783535"/>
            <a:ext cx="3780235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49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9144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967" y="1078178"/>
            <a:ext cx="9148010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ED8D2F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06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673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9027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6064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03513" y="4418049"/>
            <a:ext cx="7548918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85" y="258042"/>
            <a:ext cx="1244845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103" y="5557903"/>
            <a:ext cx="3780235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470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650" y="1122363"/>
            <a:ext cx="8007029" cy="2387600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650" y="3602038"/>
            <a:ext cx="8007029" cy="165576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>
                <a:solidFill>
                  <a:srgbClr val="FFFFFF"/>
                </a:solidFill>
              </a:rPr>
              <a:pPr/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786" y="6045648"/>
            <a:ext cx="1288884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72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5865"/>
            <a:ext cx="128715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825" y="1122363"/>
            <a:ext cx="7617223" cy="2387600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02704" y="3602038"/>
            <a:ext cx="7617223" cy="165576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5499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825625"/>
            <a:ext cx="8179274" cy="388190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spcAft>
                <a:spcPts val="1350"/>
              </a:spcAft>
              <a:defRPr/>
            </a:lvl1pPr>
            <a:lvl2pPr>
              <a:spcAft>
                <a:spcPts val="1350"/>
              </a:spcAft>
              <a:defRPr/>
            </a:lvl2pPr>
            <a:lvl3pPr>
              <a:spcAft>
                <a:spcPts val="1350"/>
              </a:spcAft>
              <a:defRPr/>
            </a:lvl3pPr>
            <a:lvl4pPr>
              <a:spcAft>
                <a:spcPts val="1350"/>
              </a:spcAft>
              <a:defRPr/>
            </a:lvl4pPr>
            <a:lvl5pPr>
              <a:spcAft>
                <a:spcPts val="135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65873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1pPr>
              <a:spcAft>
                <a:spcPts val="1350"/>
              </a:spcAft>
              <a:defRPr/>
            </a:lvl1pPr>
            <a:lvl2pPr>
              <a:spcAft>
                <a:spcPts val="1350"/>
              </a:spcAft>
              <a:defRPr/>
            </a:lvl2pPr>
            <a:lvl3pPr>
              <a:spcAft>
                <a:spcPts val="1350"/>
              </a:spcAft>
              <a:defRPr/>
            </a:lvl3pPr>
            <a:lvl4pPr>
              <a:spcAft>
                <a:spcPts val="1350"/>
              </a:spcAft>
              <a:defRPr/>
            </a:lvl4pPr>
            <a:lvl5pPr>
              <a:spcAft>
                <a:spcPts val="1350"/>
              </a:spcAft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4636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7280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729" y="1825626"/>
            <a:ext cx="2518867" cy="376313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453755" y="1825625"/>
            <a:ext cx="2518867" cy="376313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278938" y="1825625"/>
            <a:ext cx="2518867" cy="376313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96936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1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82"/>
            <a:ext cx="3868340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1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82"/>
            <a:ext cx="3887391" cy="3097331"/>
          </a:xfrm>
        </p:spPr>
        <p:txBody>
          <a:bodyPr wrap="square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20902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970" y="1825629"/>
            <a:ext cx="3695131" cy="3769957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112793" y="482863"/>
            <a:ext cx="350195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34782" y="-46383"/>
            <a:ext cx="4606787" cy="6964017"/>
          </a:xfrm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5162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628727" y="1748186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244854" y="1748186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860930" y="1748186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477036" y="1748186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7093329" y="1748186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28727" y="3934213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2244854" y="3934213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3860930" y="3934213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5477036" y="3934213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7093329" y="3934213"/>
            <a:ext cx="1422217" cy="1896289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27853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7108965" y="1913518"/>
            <a:ext cx="1406386" cy="2434309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288552" y="2898477"/>
            <a:ext cx="1730463" cy="2307284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061485" y="1913416"/>
            <a:ext cx="2389134" cy="2184030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03660" y="1748184"/>
            <a:ext cx="1982390" cy="1868487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130279" y="2860831"/>
            <a:ext cx="1215323" cy="2184030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3689518" y="3790927"/>
            <a:ext cx="1490663" cy="1987550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GB"/>
            </a:lvl1pPr>
          </a:lstStyle>
          <a:p>
            <a:pPr lvl="0"/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703740" y="3908959"/>
            <a:ext cx="1313615" cy="1751486"/>
          </a:xfr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>
              <a:defRPr lang="en-GB"/>
            </a:lvl1pPr>
          </a:lstStyle>
          <a:p>
            <a:pPr lvl="0"/>
            <a:endParaRPr lang="en-GB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90603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u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27473" y="1843498"/>
            <a:ext cx="1604002" cy="2138669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2686050" y="1843498"/>
            <a:ext cx="1604002" cy="2138669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4644630" y="1843498"/>
            <a:ext cx="1604002" cy="2138669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603207" y="1843493"/>
            <a:ext cx="1604002" cy="2138669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064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4726" y="-59635"/>
            <a:ext cx="4616726" cy="6983896"/>
          </a:xfrm>
          <a:ln w="28575">
            <a:solidFill>
              <a:schemeClr val="accent5"/>
            </a:solidFill>
          </a:ln>
        </p:spPr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410537" y="1992575"/>
            <a:ext cx="641274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350" b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87" y="743804"/>
            <a:ext cx="408692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5533" y="1992575"/>
            <a:ext cx="5327745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2851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739" y="102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38503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>
              <a:solidFill>
                <a:srgbClr val="4D4D4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4689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" t="14177" r="388" b="14096"/>
          <a:stretch/>
        </p:blipFill>
        <p:spPr>
          <a:xfrm>
            <a:off x="-46170" y="1081031"/>
            <a:ext cx="9190170" cy="5858700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1600" y="297845"/>
            <a:ext cx="1186086" cy="110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319974" y="6693363"/>
            <a:ext cx="504056" cy="215900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2" tIns="45691" rIns="91382" bIns="45691" anchor="ctr"/>
          <a:lstStyle/>
          <a:p>
            <a:pPr algn="ctr" defTabSz="456854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5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426" indent="-228426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3251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164" y="5991555"/>
            <a:ext cx="1580143" cy="70228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2618" y="413673"/>
            <a:ext cx="8386603" cy="815933"/>
          </a:xfrm>
        </p:spPr>
        <p:txBody>
          <a:bodyPr/>
          <a:lstStyle>
            <a:lvl1pPr algn="l">
              <a:defRPr sz="240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" sz="240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GB" sz="2400" dirty="0">
              <a:solidFill>
                <a:srgbClr val="03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31786"/>
            <a:ext cx="8374380" cy="3633788"/>
          </a:xfrm>
        </p:spPr>
        <p:txBody>
          <a:bodyPr/>
          <a:lstStyle>
            <a:lvl1pPr marL="342641" indent="-342641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itchFamily="34" charset="0"/>
              <a:buChar char="•"/>
              <a:defRPr sz="180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SzPct val="150000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524" y="6154848"/>
            <a:ext cx="632564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42" tIns="60921" rIns="121842" bIns="60921" numCol="1" anchor="t" anchorCtr="0" compatLnSpc="1">
            <a:prstTxWarp prst="textNoShape">
              <a:avLst/>
            </a:prstTxWarp>
          </a:bodyPr>
          <a:lstStyle>
            <a:lvl1pPr algn="l">
              <a:defRPr sz="975" b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4757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164" y="5991555"/>
            <a:ext cx="1580143" cy="7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052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0215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1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9144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00" y="258042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573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8926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5869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4418049"/>
            <a:ext cx="7548918" cy="897754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00" y="5557903"/>
            <a:ext cx="3780235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376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9"/>
            <a:ext cx="9144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1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9144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00" y="258042"/>
            <a:ext cx="1244845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573"/>
            <a:ext cx="7548918" cy="872647"/>
          </a:xfrm>
        </p:spPr>
        <p:txBody>
          <a:bodyPr anchor="t">
            <a:norm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8926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5869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803513" y="3067468"/>
            <a:ext cx="7548918" cy="897754"/>
          </a:xfrm>
        </p:spPr>
        <p:txBody>
          <a:bodyPr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00" y="5783535"/>
            <a:ext cx="3780235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225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9144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967" y="1078174"/>
            <a:ext cx="9148010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1"/>
            <a:ext cx="9144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03513" y="1992573"/>
            <a:ext cx="7548918" cy="2149523"/>
          </a:xfrm>
        </p:spPr>
        <p:txBody>
          <a:bodyPr wrap="none" anchor="t">
            <a:noAutofit/>
          </a:bodyPr>
          <a:lstStyle>
            <a:lvl1pPr algn="l">
              <a:defRPr sz="4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1978926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4305869" y="6619164"/>
            <a:ext cx="530557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803513" y="4418049"/>
            <a:ext cx="7548918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100" i="0">
                <a:solidFill>
                  <a:schemeClr val="accent5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700" y="258042"/>
            <a:ext cx="1244845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4572000" y="5557903"/>
            <a:ext cx="3780235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16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094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642" y="1122363"/>
            <a:ext cx="8007029" cy="2387600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642" y="3602038"/>
            <a:ext cx="8007029" cy="165576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2865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786" y="6045258"/>
            <a:ext cx="1288884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333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5865"/>
            <a:ext cx="128715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760" y="1122363"/>
            <a:ext cx="7617223" cy="2387600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02642" y="3602038"/>
            <a:ext cx="7617223" cy="1655762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3203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9144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760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51" y="4160827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0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4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"/>
            <a:ext cx="9144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57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807760" y="1122363"/>
            <a:ext cx="7617223" cy="1240348"/>
          </a:xfrm>
        </p:spPr>
        <p:txBody>
          <a:bodyPr anchor="b">
            <a:noAutofit/>
          </a:bodyPr>
          <a:lstStyle>
            <a:lvl1pPr algn="l">
              <a:defRPr sz="45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28650" y="1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28651" y="4160827"/>
            <a:ext cx="8167079" cy="1620145"/>
          </a:xfrm>
        </p:spPr>
        <p:txBody>
          <a:bodyPr>
            <a:noAutofit/>
          </a:bodyPr>
          <a:lstStyle>
            <a:lvl1pPr marL="0" indent="0" algn="l">
              <a:buNone/>
              <a:defRPr sz="1050">
                <a:solidFill>
                  <a:schemeClr val="bg1">
                    <a:lumMod val="50000"/>
                  </a:schemeClr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4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179274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350"/>
              </a:spcAft>
              <a:defRPr/>
            </a:lvl1pPr>
            <a:lvl2pPr>
              <a:lnSpc>
                <a:spcPct val="100000"/>
              </a:lnSpc>
              <a:spcAft>
                <a:spcPts val="1350"/>
              </a:spcAft>
              <a:defRPr/>
            </a:lvl2pPr>
            <a:lvl3pPr>
              <a:lnSpc>
                <a:spcPct val="100000"/>
              </a:lnSpc>
              <a:spcAft>
                <a:spcPts val="1350"/>
              </a:spcAft>
              <a:defRPr/>
            </a:lvl3pPr>
            <a:lvl4pPr>
              <a:lnSpc>
                <a:spcPct val="100000"/>
              </a:lnSpc>
              <a:spcAft>
                <a:spcPts val="1350"/>
              </a:spcAft>
              <a:defRPr/>
            </a:lvl4pPr>
            <a:lvl5pPr>
              <a:lnSpc>
                <a:spcPct val="100000"/>
              </a:lnSpc>
              <a:spcAft>
                <a:spcPts val="135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286661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1pPr>
              <a:spcAft>
                <a:spcPts val="1350"/>
              </a:spcAft>
              <a:defRPr/>
            </a:lvl1pPr>
            <a:lvl2pPr>
              <a:spcAft>
                <a:spcPts val="1350"/>
              </a:spcAft>
              <a:defRPr/>
            </a:lvl2pPr>
            <a:lvl3pPr>
              <a:spcAft>
                <a:spcPts val="1350"/>
              </a:spcAft>
              <a:defRPr/>
            </a:lvl3pPr>
            <a:lvl4pPr>
              <a:spcAft>
                <a:spcPts val="1350"/>
              </a:spcAft>
              <a:defRPr/>
            </a:lvl4pPr>
            <a:lvl5pPr>
              <a:spcAft>
                <a:spcPts val="135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56300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3996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1688" y="1825626"/>
            <a:ext cx="3996000" cy="3906435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44013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49" y="1825626"/>
            <a:ext cx="2518867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3453735" y="1825625"/>
            <a:ext cx="2518867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6278821" y="1825625"/>
            <a:ext cx="2518867" cy="3763134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764775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1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1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6"/>
            <a:ext cx="3887391" cy="3097331"/>
          </a:xfrm>
        </p:spPr>
        <p:txBody>
          <a:bodyPr wrap="square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26840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86124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4726" y="-59635"/>
            <a:ext cx="4616726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410536" y="1992574"/>
            <a:ext cx="641274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57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586" y="743803"/>
            <a:ext cx="408692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3748" y="1992573"/>
            <a:ext cx="616953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168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2792" y="1825626"/>
            <a:ext cx="3695131" cy="3769957"/>
          </a:xfrm>
        </p:spPr>
        <p:txBody>
          <a:bodyPr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5112792" y="482861"/>
            <a:ext cx="350195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34787" y="-46383"/>
            <a:ext cx="4606787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2354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8042" y="2284668"/>
            <a:ext cx="2356247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926089" y="2284669"/>
            <a:ext cx="2356247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327065" y="2284668"/>
            <a:ext cx="2356247" cy="20907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905080" y="4038685"/>
            <a:ext cx="2002169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504104" y="4041945"/>
            <a:ext cx="2002169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6103127" y="4037438"/>
            <a:ext cx="2002169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82069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628650" y="1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728042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785402" y="2159957"/>
            <a:ext cx="1846193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785402" y="3968881"/>
            <a:ext cx="1846193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743411" y="2159957"/>
            <a:ext cx="1846195" cy="1638159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6701420" y="3968880"/>
            <a:ext cx="1890000" cy="1638158"/>
          </a:xfrm>
          <a:noFill/>
        </p:spPr>
        <p:txBody>
          <a:bodyPr tIns="90000"/>
          <a:lstStyle>
            <a:lvl1pPr marL="0" indent="0" algn="l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775213" y="2159958"/>
            <a:ext cx="1890000" cy="1638159"/>
          </a:xfrm>
          <a:noFill/>
        </p:spPr>
        <p:txBody>
          <a:bodyPr tIns="90000"/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743412" y="3968880"/>
            <a:ext cx="1846193" cy="163815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775213" y="3968881"/>
            <a:ext cx="1890000" cy="1638158"/>
          </a:xfrm>
          <a:noFill/>
        </p:spPr>
        <p:txBody>
          <a:bodyPr tIns="90000"/>
          <a:lstStyle>
            <a:lvl1pPr marL="0" indent="0" algn="r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6724742" y="2159957"/>
            <a:ext cx="1890000" cy="1638159"/>
          </a:xfrm>
          <a:noFill/>
        </p:spPr>
        <p:txBody>
          <a:bodyPr tIns="90000"/>
          <a:lstStyle>
            <a:lvl1pPr marL="0" indent="0" algn="l">
              <a:buNone/>
              <a:defRPr sz="1500"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34841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429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46644"/>
            <a:ext cx="7886700" cy="782357"/>
          </a:xfrm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628650" y="3630614"/>
            <a:ext cx="7886700" cy="20351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5456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65946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" t="14177" r="388" b="14096"/>
          <a:stretch/>
        </p:blipFill>
        <p:spPr>
          <a:xfrm>
            <a:off x="-46170" y="1081031"/>
            <a:ext cx="9190170" cy="5858700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1600" y="297792"/>
            <a:ext cx="1186086" cy="110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319974" y="6693363"/>
            <a:ext cx="504056" cy="215900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8" tIns="45699" rIns="91398" bIns="45699" anchor="ctr"/>
          <a:lstStyle/>
          <a:p>
            <a:pPr algn="ctr" defTabSz="45695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5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474" indent="-228474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5829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667" y="5992564"/>
            <a:ext cx="1580143" cy="70228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2618" y="413620"/>
            <a:ext cx="8386603" cy="815933"/>
          </a:xfrm>
        </p:spPr>
        <p:txBody>
          <a:bodyPr/>
          <a:lstStyle>
            <a:lvl1pPr algn="l">
              <a:defRPr sz="240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" sz="240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GB" sz="2400" dirty="0">
              <a:solidFill>
                <a:srgbClr val="03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31786"/>
            <a:ext cx="8374380" cy="3633788"/>
          </a:xfrm>
        </p:spPr>
        <p:txBody>
          <a:bodyPr/>
          <a:lstStyle>
            <a:lvl1pPr marL="342713" indent="-342713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itchFamily="34" charset="0"/>
              <a:buChar char="•"/>
              <a:defRPr sz="180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SzPct val="150000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524" y="6155857"/>
            <a:ext cx="632564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64" tIns="60932" rIns="121864" bIns="60932" numCol="1" anchor="t" anchorCtr="0" compatLnSpc="1">
            <a:prstTxWarp prst="textNoShape">
              <a:avLst/>
            </a:prstTxWarp>
          </a:bodyPr>
          <a:lstStyle>
            <a:lvl1pPr algn="l">
              <a:defRPr sz="975" b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74869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667" y="5992564"/>
            <a:ext cx="1580143" cy="7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0014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6742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" t="14177" r="388" b="14096"/>
          <a:stretch/>
        </p:blipFill>
        <p:spPr>
          <a:xfrm>
            <a:off x="-46170" y="1081031"/>
            <a:ext cx="9190170" cy="5858700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1600" y="297781"/>
            <a:ext cx="1186086" cy="1100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 userDrawn="1"/>
        </p:nvSpPr>
        <p:spPr>
          <a:xfrm>
            <a:off x="4319974" y="6693363"/>
            <a:ext cx="504056" cy="215900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4571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39952" y="1641600"/>
            <a:ext cx="4536504" cy="2088232"/>
          </a:xfrm>
        </p:spPr>
        <p:txBody>
          <a:bodyPr/>
          <a:lstStyle>
            <a:lvl1pPr indent="0">
              <a:defRPr sz="4800">
                <a:solidFill>
                  <a:srgbClr val="FFD624"/>
                </a:solidFill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7545" y="3933056"/>
            <a:ext cx="3744416" cy="1872208"/>
          </a:xfrm>
        </p:spPr>
        <p:txBody>
          <a:bodyPr/>
          <a:lstStyle>
            <a:lvl1pPr indent="0">
              <a:buNone/>
              <a:defRPr sz="3000" b="1" i="0">
                <a:solidFill>
                  <a:schemeClr val="bg1"/>
                </a:solidFill>
              </a:defRPr>
            </a:lvl1pPr>
            <a:lvl3pPr marL="228594" indent="-228594" algn="l">
              <a:defRPr sz="3000" b="1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1578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641" y="5992556"/>
            <a:ext cx="1580143" cy="702285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2618" y="413609"/>
            <a:ext cx="8386603" cy="815933"/>
          </a:xfrm>
        </p:spPr>
        <p:txBody>
          <a:bodyPr/>
          <a:lstStyle>
            <a:lvl1pPr algn="l">
              <a:defRPr sz="240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" sz="240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GB" sz="2400" dirty="0">
              <a:solidFill>
                <a:srgbClr val="034EA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731786"/>
            <a:ext cx="8374380" cy="3633788"/>
          </a:xfrm>
        </p:spPr>
        <p:txBody>
          <a:bodyPr/>
          <a:lstStyle>
            <a:lvl1pPr marL="342892" indent="-342892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itchFamily="34" charset="0"/>
              <a:buChar char="•"/>
              <a:defRPr sz="180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spcBef>
                <a:spcPts val="0"/>
              </a:spcBef>
              <a:buClr>
                <a:srgbClr val="FFC000"/>
              </a:buClr>
              <a:buSzPct val="150000"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1524" y="6155849"/>
            <a:ext cx="632564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l">
              <a:defRPr sz="975" b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 smtClean="0">
                <a:solidFill>
                  <a:srgbClr val="000000">
                    <a:lumMod val="75000"/>
                    <a:lumOff val="2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732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641" y="5992556"/>
            <a:ext cx="1580143" cy="70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507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8995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8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04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13269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46C79FD-C571-418B-AB0F-5EE936C85276}" type="slidenum">
              <a:rPr lang="en-GB" b="0" smtClean="0">
                <a:solidFill>
                  <a:srgbClr val="4D4D4D">
                    <a:tint val="75000"/>
                  </a:srgbClr>
                </a:solidFill>
                <a:latin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 dirty="0">
              <a:solidFill>
                <a:srgbClr val="4D4D4D">
                  <a:tint val="75000"/>
                </a:srgbClr>
              </a:solidFill>
              <a:latin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7405"/>
            <a:ext cx="1286800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8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  <p:sldLayoutId id="2147483921" r:id="rId13"/>
    <p:sldLayoutId id="2147483922" r:id="rId14"/>
    <p:sldLayoutId id="2147483923" r:id="rId15"/>
    <p:sldLayoutId id="2147483924" r:id="rId16"/>
    <p:sldLayoutId id="2147483925" r:id="rId17"/>
    <p:sldLayoutId id="2147483926" r:id="rId18"/>
    <p:sldLayoutId id="2147483927" r:id="rId19"/>
    <p:sldLayoutId id="2147484809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2863"/>
            <a:ext cx="7886700" cy="782357"/>
          </a:xfrm>
          <a:prstGeom prst="rect">
            <a:avLst/>
          </a:prstGeom>
        </p:spPr>
        <p:txBody>
          <a:bodyPr vert="horz" lIns="91252" tIns="45718" rIns="91252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81904"/>
          </a:xfrm>
          <a:prstGeom prst="rect">
            <a:avLst/>
          </a:prstGeom>
        </p:spPr>
        <p:txBody>
          <a:bodyPr vert="horz" lIns="91252" tIns="45718" rIns="91252" bIns="45718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132584"/>
            <a:ext cx="2057400" cy="365125"/>
          </a:xfrm>
          <a:prstGeom prst="rect">
            <a:avLst/>
          </a:prstGeom>
        </p:spPr>
        <p:txBody>
          <a:bodyPr vert="horz" lIns="91252" tIns="45718" rIns="91252" bIns="45718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269" fontAlgn="auto">
              <a:spcBef>
                <a:spcPts val="0"/>
              </a:spcBef>
              <a:spcAft>
                <a:spcPts val="0"/>
              </a:spcAft>
            </a:pPr>
            <a:fld id="{F46C79FD-C571-418B-AB0F-5EE936C85276}" type="slidenum">
              <a:rPr lang="en-GB" b="0" smtClean="0">
                <a:solidFill>
                  <a:srgbClr val="4D4D4D">
                    <a:tint val="75000"/>
                  </a:srgbClr>
                </a:solidFill>
                <a:latin typeface="Arial"/>
              </a:rPr>
              <a:pPr defTabSz="912269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 b="0" dirty="0">
              <a:solidFill>
                <a:srgbClr val="4D4D4D">
                  <a:tint val="75000"/>
                </a:srgbClr>
              </a:solidFill>
              <a:latin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7417"/>
            <a:ext cx="1286800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2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9" r:id="rId1"/>
    <p:sldLayoutId id="2147484760" r:id="rId2"/>
    <p:sldLayoutId id="2147484761" r:id="rId3"/>
    <p:sldLayoutId id="2147484762" r:id="rId4"/>
    <p:sldLayoutId id="2147484763" r:id="rId5"/>
    <p:sldLayoutId id="2147484764" r:id="rId6"/>
    <p:sldLayoutId id="2147484765" r:id="rId7"/>
    <p:sldLayoutId id="2147484766" r:id="rId8"/>
    <p:sldLayoutId id="2147484767" r:id="rId9"/>
    <p:sldLayoutId id="2147484768" r:id="rId10"/>
    <p:sldLayoutId id="2147484769" r:id="rId11"/>
    <p:sldLayoutId id="2147484770" r:id="rId12"/>
    <p:sldLayoutId id="2147484771" r:id="rId13"/>
    <p:sldLayoutId id="2147484772" r:id="rId14"/>
    <p:sldLayoutId id="2147484773" r:id="rId15"/>
    <p:sldLayoutId id="2147484774" r:id="rId16"/>
    <p:sldLayoutId id="2147484775" r:id="rId17"/>
    <p:sldLayoutId id="2147484776" r:id="rId18"/>
    <p:sldLayoutId id="2147484777" r:id="rId19"/>
    <p:sldLayoutId id="2147484778" r:id="rId20"/>
  </p:sldLayoutIdLst>
  <p:hf sldNum="0" hdr="0" ftr="0" dt="0"/>
  <p:txStyles>
    <p:titleStyle>
      <a:lvl1pPr algn="l" defTabSz="912269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098" indent="-228098" algn="l" defTabSz="912269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94" indent="-228098" algn="l" defTabSz="912269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0366" indent="-228098" algn="l" defTabSz="912269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6440" indent="-228098" algn="l" defTabSz="912269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515" indent="-228098" algn="l" defTabSz="912269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08709" indent="-228098" algn="l" defTabSz="912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4845" indent="-228098" algn="l" defTabSz="912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978" indent="-228098" algn="l" defTabSz="912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7174" indent="-228098" algn="l" defTabSz="91226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75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269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404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538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734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806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880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955" algn="l" defTabSz="91226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2863"/>
            <a:ext cx="7886700" cy="782357"/>
          </a:xfrm>
          <a:prstGeom prst="rect">
            <a:avLst/>
          </a:prstGeom>
        </p:spPr>
        <p:txBody>
          <a:bodyPr vert="horz" lIns="91290" tIns="45718" rIns="9129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81904"/>
          </a:xfrm>
          <a:prstGeom prst="rect">
            <a:avLst/>
          </a:prstGeom>
        </p:spPr>
        <p:txBody>
          <a:bodyPr vert="horz" lIns="91290" tIns="45718" rIns="91290" bIns="45718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131433"/>
            <a:ext cx="2057400" cy="365125"/>
          </a:xfrm>
          <a:prstGeom prst="rect">
            <a:avLst/>
          </a:prstGeom>
        </p:spPr>
        <p:txBody>
          <a:bodyPr vert="horz" lIns="91290" tIns="45718" rIns="91290" bIns="45718" rtlCol="0" anchor="ctr">
            <a:no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4525"/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 defTabSz="684525"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6234"/>
            <a:ext cx="1286800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5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1" r:id="rId1"/>
    <p:sldLayoutId id="2147484812" r:id="rId2"/>
    <p:sldLayoutId id="2147484813" r:id="rId3"/>
    <p:sldLayoutId id="2147484814" r:id="rId4"/>
    <p:sldLayoutId id="2147484815" r:id="rId5"/>
    <p:sldLayoutId id="2147484816" r:id="rId6"/>
    <p:sldLayoutId id="2147484817" r:id="rId7"/>
    <p:sldLayoutId id="2147484818" r:id="rId8"/>
    <p:sldLayoutId id="2147484819" r:id="rId9"/>
    <p:sldLayoutId id="2147484820" r:id="rId10"/>
    <p:sldLayoutId id="2147484821" r:id="rId11"/>
    <p:sldLayoutId id="2147484822" r:id="rId12"/>
    <p:sldLayoutId id="2147484823" r:id="rId13"/>
    <p:sldLayoutId id="2147484824" r:id="rId14"/>
    <p:sldLayoutId id="2147484825" r:id="rId15"/>
    <p:sldLayoutId id="2147484826" r:id="rId16"/>
    <p:sldLayoutId id="2147484827" r:id="rId17"/>
    <p:sldLayoutId id="2147484828" r:id="rId18"/>
    <p:sldLayoutId id="2147484829" r:id="rId19"/>
    <p:sldLayoutId id="2147484830" r:id="rId20"/>
  </p:sldLayoutIdLst>
  <p:hf sldNum="0" hdr="0" ftr="0" dt="0"/>
  <p:txStyles>
    <p:titleStyle>
      <a:lvl1pPr algn="l" defTabSz="684525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150" indent="-171150" algn="l" defTabSz="684525" rtl="0" eaLnBrk="1" latinLnBrk="0" hangingPunct="1">
        <a:lnSpc>
          <a:spcPct val="100000"/>
        </a:lnSpc>
        <a:spcBef>
          <a:spcPts val="0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3449" indent="-171150" algn="l" defTabSz="684525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74" indent="-171150" algn="l" defTabSz="684525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197900" indent="-171150" algn="l" defTabSz="684525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0127" indent="-171150" algn="l" defTabSz="684525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2425" indent="-171150" algn="l" defTabSz="6845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224688" indent="-171150" algn="l" defTabSz="6845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566950" indent="-171150" algn="l" defTabSz="6845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909249" indent="-171150" algn="l" defTabSz="68452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227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4525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6788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69050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1349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3574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5800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38027" algn="l" defTabSz="684525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2863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1316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>
                <a:solidFill>
                  <a:srgbClr val="4D4D4D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D">
                  <a:tint val="75000"/>
                </a:srgb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6379"/>
            <a:ext cx="1286800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9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2" r:id="rId1"/>
    <p:sldLayoutId id="2147484833" r:id="rId2"/>
    <p:sldLayoutId id="2147484834" r:id="rId3"/>
    <p:sldLayoutId id="2147484835" r:id="rId4"/>
    <p:sldLayoutId id="2147484836" r:id="rId5"/>
    <p:sldLayoutId id="2147484837" r:id="rId6"/>
    <p:sldLayoutId id="2147484838" r:id="rId7"/>
    <p:sldLayoutId id="2147484839" r:id="rId8"/>
    <p:sldLayoutId id="2147484840" r:id="rId9"/>
    <p:sldLayoutId id="2147484841" r:id="rId10"/>
    <p:sldLayoutId id="2147484842" r:id="rId11"/>
    <p:sldLayoutId id="2147484843" r:id="rId12"/>
    <p:sldLayoutId id="2147484844" r:id="rId13"/>
    <p:sldLayoutId id="2147484845" r:id="rId14"/>
    <p:sldLayoutId id="2147484846" r:id="rId15"/>
    <p:sldLayoutId id="2147484847" r:id="rId16"/>
    <p:sldLayoutId id="2147484848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4464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842" tIns="60921" rIns="121842" bIns="609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3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842" tIns="60921" rIns="121842" bIns="609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/>
              <a:t>Et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fragum</a:t>
            </a:r>
            <a:endParaRPr lang="en-GB" dirty="0"/>
          </a:p>
          <a:p>
            <a:pPr lvl="1"/>
            <a:r>
              <a:rPr lang="en-GB" dirty="0"/>
              <a:t>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  <a:p>
            <a:pPr lvl="2"/>
            <a:r>
              <a:rPr lang="en-GB" dirty="0"/>
              <a:t>- 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700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42" tIns="60921" rIns="121842" bIns="60921" numCol="1" anchor="t" anchorCtr="0" compatLnSpc="1">
            <a:prstTxWarp prst="textNoShape">
              <a:avLst/>
            </a:prstTxWarp>
          </a:bodyPr>
          <a:lstStyle>
            <a:lvl1pPr>
              <a:defRPr sz="1425" b="0">
                <a:solidFill>
                  <a:schemeClr val="tx1"/>
                </a:solidFill>
                <a:latin typeface="+mj-lt"/>
              </a:defRPr>
            </a:lvl1pPr>
          </a:lstStyle>
          <a:p>
            <a:pPr defTabSz="685324"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700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42" tIns="60921" rIns="121842" bIns="60921" numCol="1" anchor="t" anchorCtr="0" compatLnSpc="1">
            <a:prstTxWarp prst="textNoShape">
              <a:avLst/>
            </a:prstTxWarp>
          </a:bodyPr>
          <a:lstStyle>
            <a:lvl1pPr algn="ctr">
              <a:defRPr lang="en-GB" sz="1425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defTabSz="685324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700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42" tIns="60921" rIns="121842" bIns="60921" numCol="1" anchor="t" anchorCtr="0" compatLnSpc="1">
            <a:prstTxWarp prst="textNoShape">
              <a:avLst/>
            </a:prstTxWarp>
          </a:bodyPr>
          <a:lstStyle>
            <a:lvl1pPr algn="r">
              <a:defRPr sz="1425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685324">
              <a:defRPr/>
            </a:pPr>
            <a:fld id="{9C8D21B7-B314-438C-91E9-7FF9087DC078}" type="slidenum">
              <a:rPr lang="en-GB" smtClean="0">
                <a:solidFill>
                  <a:srgbClr val="000000"/>
                </a:solidFill>
              </a:rPr>
              <a:pPr defTabSz="685324"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11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</p:sldLayoutIdLst>
  <p:hf hdr="0" ftr="0" dt="0"/>
  <p:txStyles>
    <p:titleStyle>
      <a:lvl1pPr marL="358514" indent="-358514" algn="l" rtl="0" eaLnBrk="0" fontAlgn="base" hangingPunct="0">
        <a:spcBef>
          <a:spcPct val="0"/>
        </a:spcBef>
        <a:spcAft>
          <a:spcPct val="0"/>
        </a:spcAft>
        <a:defRPr lang="en-GB" sz="2400" b="1" dirty="0" smtClean="0">
          <a:solidFill>
            <a:srgbClr val="034EA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358514" indent="-358514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514" indent="-358514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514" indent="-358514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514" indent="-358514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366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2261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29128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6009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641" indent="-342641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lang="en-GB" sz="1800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427" indent="-285547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lang="en-GB" sz="1800" b="1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174" indent="-228426" algn="l" rtl="0" eaLnBrk="0" fontAlgn="base" hangingPunct="0">
        <a:spcBef>
          <a:spcPct val="20000"/>
        </a:spcBef>
        <a:spcAft>
          <a:spcPct val="0"/>
        </a:spcAft>
        <a:defRPr lang="en-GB" sz="1800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99040" indent="-228426" algn="l" rtl="0" eaLnBrk="0" fontAlgn="base" hangingPunct="0">
        <a:spcBef>
          <a:spcPct val="20000"/>
        </a:spcBef>
        <a:spcAft>
          <a:spcPct val="0"/>
        </a:spcAft>
        <a:buChar char="–"/>
        <a:defRPr sz="2025">
          <a:solidFill>
            <a:schemeClr val="tx1"/>
          </a:solidFill>
          <a:latin typeface="Arial" charset="0"/>
        </a:defRPr>
      </a:lvl4pPr>
      <a:lvl5pPr marL="2055920" indent="-228426" algn="l" rtl="0" eaLnBrk="0" fontAlgn="base" hangingPunct="0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5pPr>
      <a:lvl6pPr marL="2512773" indent="-228426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6pPr>
      <a:lvl7pPr marL="2969654" indent="-228426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7pPr>
      <a:lvl8pPr marL="3426521" indent="-228426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8pPr>
      <a:lvl9pPr marL="3883387" indent="-228426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54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48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14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494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347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201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080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947" algn="l" defTabSz="9137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2861"/>
            <a:ext cx="78867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13128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5389" y="6045989"/>
            <a:ext cx="1286800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7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5" r:id="rId1"/>
    <p:sldLayoutId id="2147484856" r:id="rId2"/>
    <p:sldLayoutId id="2147484857" r:id="rId3"/>
    <p:sldLayoutId id="2147484858" r:id="rId4"/>
    <p:sldLayoutId id="2147484859" r:id="rId5"/>
    <p:sldLayoutId id="2147484860" r:id="rId6"/>
    <p:sldLayoutId id="2147484861" r:id="rId7"/>
    <p:sldLayoutId id="2147484862" r:id="rId8"/>
    <p:sldLayoutId id="2147484863" r:id="rId9"/>
    <p:sldLayoutId id="2147484864" r:id="rId10"/>
    <p:sldLayoutId id="2147484865" r:id="rId11"/>
    <p:sldLayoutId id="2147484866" r:id="rId12"/>
    <p:sldLayoutId id="2147484867" r:id="rId13"/>
    <p:sldLayoutId id="2147484868" r:id="rId14"/>
    <p:sldLayoutId id="2147484869" r:id="rId15"/>
    <p:sldLayoutId id="2147484870" r:id="rId16"/>
    <p:sldLayoutId id="2147484871" r:id="rId17"/>
    <p:sldLayoutId id="2147484872" r:id="rId18"/>
    <p:sldLayoutId id="2147484873" r:id="rId19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135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5469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864" tIns="60932" rIns="121864" bIns="6093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3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864" tIns="60932" rIns="121864" bIns="609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/>
              <a:t>Et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fragum</a:t>
            </a:r>
            <a:endParaRPr lang="en-GB" dirty="0"/>
          </a:p>
          <a:p>
            <a:pPr lvl="1"/>
            <a:r>
              <a:rPr lang="en-GB" dirty="0"/>
              <a:t>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  <a:p>
            <a:pPr lvl="2"/>
            <a:r>
              <a:rPr lang="en-GB" dirty="0"/>
              <a:t>- 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709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64" tIns="60932" rIns="121864" bIns="60932" numCol="1" anchor="t" anchorCtr="0" compatLnSpc="1">
            <a:prstTxWarp prst="textNoShape">
              <a:avLst/>
            </a:prstTxWarp>
          </a:bodyPr>
          <a:lstStyle>
            <a:lvl1pPr>
              <a:defRPr sz="1425" b="0">
                <a:solidFill>
                  <a:schemeClr val="tx1"/>
                </a:solidFill>
                <a:latin typeface="+mj-lt"/>
              </a:defRPr>
            </a:lvl1pPr>
          </a:lstStyle>
          <a:p>
            <a:pPr defTabSz="685460"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709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64" tIns="60932" rIns="121864" bIns="60932" numCol="1" anchor="t" anchorCtr="0" compatLnSpc="1">
            <a:prstTxWarp prst="textNoShape">
              <a:avLst/>
            </a:prstTxWarp>
          </a:bodyPr>
          <a:lstStyle>
            <a:lvl1pPr algn="ctr">
              <a:defRPr lang="en-GB" sz="1425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 defTabSz="68546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709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864" tIns="60932" rIns="121864" bIns="60932" numCol="1" anchor="t" anchorCtr="0" compatLnSpc="1">
            <a:prstTxWarp prst="textNoShape">
              <a:avLst/>
            </a:prstTxWarp>
          </a:bodyPr>
          <a:lstStyle>
            <a:lvl1pPr algn="r">
              <a:defRPr sz="1425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685460">
              <a:defRPr/>
            </a:pPr>
            <a:fld id="{9C8D21B7-B314-438C-91E9-7FF9087DC078}" type="slidenum">
              <a:rPr lang="en-GB" smtClean="0">
                <a:solidFill>
                  <a:srgbClr val="000000"/>
                </a:solidFill>
              </a:rPr>
              <a:pPr defTabSz="685460"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780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5" r:id="rId1"/>
    <p:sldLayoutId id="2147484876" r:id="rId2"/>
    <p:sldLayoutId id="2147484877" r:id="rId3"/>
    <p:sldLayoutId id="2147484878" r:id="rId4"/>
  </p:sldLayoutIdLst>
  <p:hf hdr="0" ftr="0" dt="0"/>
  <p:txStyles>
    <p:titleStyle>
      <a:lvl1pPr marL="358586" indent="-358586" algn="l" rtl="0" eaLnBrk="0" fontAlgn="base" hangingPunct="0">
        <a:spcBef>
          <a:spcPct val="0"/>
        </a:spcBef>
        <a:spcAft>
          <a:spcPct val="0"/>
        </a:spcAft>
        <a:defRPr lang="en-GB" sz="2400" b="1" dirty="0" smtClean="0">
          <a:solidFill>
            <a:srgbClr val="034EA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358586" indent="-35858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586" indent="-35858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586" indent="-35858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586" indent="-35858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534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2513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29472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6441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713" indent="-342713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lang="en-GB" sz="1800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571" indent="-285603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lang="en-GB" sz="1800" b="1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402" indent="-228474" algn="l" rtl="0" eaLnBrk="0" fontAlgn="base" hangingPunct="0">
        <a:spcBef>
          <a:spcPct val="20000"/>
        </a:spcBef>
        <a:spcAft>
          <a:spcPct val="0"/>
        </a:spcAft>
        <a:defRPr lang="en-GB" sz="1800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99360" indent="-228474" algn="l" rtl="0" eaLnBrk="0" fontAlgn="base" hangingPunct="0">
        <a:spcBef>
          <a:spcPct val="20000"/>
        </a:spcBef>
        <a:spcAft>
          <a:spcPct val="0"/>
        </a:spcAft>
        <a:buChar char="–"/>
        <a:defRPr sz="2025">
          <a:solidFill>
            <a:schemeClr val="tx1"/>
          </a:solidFill>
          <a:latin typeface="Arial" charset="0"/>
        </a:defRPr>
      </a:lvl4pPr>
      <a:lvl5pPr marL="2056328" indent="-228474" algn="l" rtl="0" eaLnBrk="0" fontAlgn="base" hangingPunct="0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5pPr>
      <a:lvl6pPr marL="2513277" indent="-22847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6pPr>
      <a:lvl7pPr marL="2970246" indent="-22847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7pPr>
      <a:lvl8pPr marL="3427205" indent="-22847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8pPr>
      <a:lvl9pPr marL="3884163" indent="-22847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50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28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86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54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03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753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720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79" algn="l" defTabSz="9139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125436"/>
            <a:ext cx="82296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Lorem ipsum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387603"/>
            <a:ext cx="8229600" cy="36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dirty="0"/>
              <a:t>Et </a:t>
            </a:r>
            <a:r>
              <a:rPr lang="fr-BE" dirty="0" err="1"/>
              <a:t>dolor</a:t>
            </a:r>
            <a:r>
              <a:rPr lang="fr-BE" dirty="0"/>
              <a:t> </a:t>
            </a:r>
            <a:r>
              <a:rPr lang="fr-BE" dirty="0" err="1"/>
              <a:t>fragum</a:t>
            </a:r>
            <a:endParaRPr lang="en-GB" dirty="0"/>
          </a:p>
          <a:p>
            <a:pPr lvl="1"/>
            <a:r>
              <a:rPr lang="en-GB" dirty="0"/>
              <a:t>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  <a:p>
            <a:pPr lvl="2"/>
            <a:r>
              <a:rPr lang="en-GB" dirty="0"/>
              <a:t>- Et </a:t>
            </a:r>
            <a:r>
              <a:rPr lang="en-GB" dirty="0" err="1"/>
              <a:t>dolor</a:t>
            </a:r>
            <a:r>
              <a:rPr lang="en-GB" dirty="0"/>
              <a:t> </a:t>
            </a:r>
            <a:r>
              <a:rPr lang="en-GB" dirty="0" err="1"/>
              <a:t>fragum</a:t>
            </a:r>
            <a:endParaRPr lang="en-GB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701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>
              <a:defRPr sz="1425" b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701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ctr">
              <a:defRPr lang="en-GB" sz="1425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701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>
            <a:lvl1pPr algn="r">
              <a:defRPr sz="1425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9C8D21B7-B314-438C-91E9-7FF9087DC07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24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0" r:id="rId1"/>
    <p:sldLayoutId id="2147484881" r:id="rId2"/>
    <p:sldLayoutId id="2147484882" r:id="rId3"/>
    <p:sldLayoutId id="2147484883" r:id="rId4"/>
  </p:sldLayoutIdLst>
  <p:hf hdr="0" ftr="0" dt="0"/>
  <p:txStyles>
    <p:titleStyle>
      <a:lvl1pPr marL="358766" indent="-358766" algn="l" rtl="0" eaLnBrk="0" fontAlgn="base" hangingPunct="0">
        <a:spcBef>
          <a:spcPct val="0"/>
        </a:spcBef>
        <a:spcAft>
          <a:spcPct val="0"/>
        </a:spcAft>
        <a:defRPr lang="en-GB" sz="2400" b="1" dirty="0" smtClean="0">
          <a:solidFill>
            <a:srgbClr val="034EA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358766" indent="-35876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66" indent="-35876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66" indent="-35876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66" indent="-358766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54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43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32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21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892" indent="-342892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lang="en-GB" sz="1800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31" indent="-285743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lang="en-GB" sz="1800" b="1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2" indent="-228594" algn="l" rtl="0" eaLnBrk="0" fontAlgn="base" hangingPunct="0">
        <a:spcBef>
          <a:spcPct val="20000"/>
        </a:spcBef>
        <a:spcAft>
          <a:spcPct val="0"/>
        </a:spcAft>
        <a:defRPr lang="en-GB" sz="1800" i="0" dirty="0" smtClean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25">
          <a:solidFill>
            <a:schemeClr val="tx1"/>
          </a:solidFill>
          <a:latin typeface="Arial" charset="0"/>
        </a:defRPr>
      </a:lvl4pPr>
      <a:lvl5pPr marL="2057348" indent="-228594" algn="l" rtl="0" eaLnBrk="0" fontAlgn="base" hangingPunct="0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5pPr>
      <a:lvl6pPr marL="2514537" indent="-22859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6pPr>
      <a:lvl7pPr marL="2971726" indent="-22859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7pPr>
      <a:lvl8pPr marL="3428915" indent="-22859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8pPr>
      <a:lvl9pPr marL="3886103" indent="-228594" algn="l" rtl="0" fontAlgn="base">
        <a:spcBef>
          <a:spcPct val="20000"/>
        </a:spcBef>
        <a:spcAft>
          <a:spcPct val="0"/>
        </a:spcAft>
        <a:buChar char="»"/>
        <a:defRPr sz="2025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3519" y="1484796"/>
            <a:ext cx="8340487" cy="872647"/>
          </a:xfrm>
        </p:spPr>
        <p:txBody>
          <a:bodyPr>
            <a:noAutofit/>
          </a:bodyPr>
          <a:lstStyle/>
          <a:p>
            <a:r>
              <a:rPr lang="en-US" sz="3200" dirty="0"/>
              <a:t>6th Adriatic Ionian Youth </a:t>
            </a:r>
            <a:r>
              <a:rPr lang="en-US" sz="3200" dirty="0" err="1"/>
              <a:t>Organisations</a:t>
            </a:r>
            <a:r>
              <a:rPr lang="en-US" sz="3200" dirty="0"/>
              <a:t> Forum (AIYOF6)</a:t>
            </a:r>
            <a:br>
              <a:rPr lang="en-US" sz="3200" dirty="0"/>
            </a:br>
            <a:endParaRPr lang="en-IE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1093" y="2998361"/>
            <a:ext cx="8388424" cy="475787"/>
          </a:xfrm>
        </p:spPr>
        <p:txBody>
          <a:bodyPr/>
          <a:lstStyle/>
          <a:p>
            <a:r>
              <a:rPr lang="en-US" sz="2400" dirty="0"/>
              <a:t>EU Opportunities for the Adriatic Ionian youth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5857" y="5784950"/>
            <a:ext cx="5076414" cy="528999"/>
          </a:xfrm>
        </p:spPr>
        <p:txBody>
          <a:bodyPr/>
          <a:lstStyle/>
          <a:p>
            <a:r>
              <a:rPr lang="en-GB" dirty="0"/>
              <a:t>IPA/EUSAIR/SEE Accession Negotiations Team Leader, REGIO D1, Gilles Kittel</a:t>
            </a:r>
          </a:p>
          <a:p>
            <a:r>
              <a:rPr lang="en-GB" dirty="0" err="1"/>
              <a:t>Šibenik</a:t>
            </a:r>
            <a:r>
              <a:rPr lang="en-GB" dirty="0"/>
              <a:t>, 15 May 2024</a:t>
            </a:r>
          </a:p>
        </p:txBody>
      </p:sp>
    </p:spTree>
    <p:extLst>
      <p:ext uri="{BB962C8B-B14F-4D97-AF65-F5344CB8AC3E}">
        <p14:creationId xmlns:p14="http://schemas.microsoft.com/office/powerpoint/2010/main" val="2296074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28715" y="1754820"/>
            <a:ext cx="5637652" cy="3880537"/>
          </a:xfrm>
          <a:prstGeom prst="rect">
            <a:avLst/>
          </a:prstGeom>
        </p:spPr>
        <p:txBody>
          <a:bodyPr lIns="91436" tIns="45718" rIns="91436" bIns="45718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F5494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defTabSz="914378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333399"/>
              </a:buClr>
              <a:buNone/>
            </a:pPr>
            <a:endParaRPr lang="en-US" altLang="en-US" sz="1500" i="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1219170">
              <a:lnSpc>
                <a:spcPct val="150000"/>
              </a:lnSpc>
              <a:spcBef>
                <a:spcPts val="0"/>
              </a:spcBef>
              <a:spcAft>
                <a:spcPts val="2133"/>
              </a:spcAft>
              <a:buClr>
                <a:srgbClr val="333399"/>
              </a:buClr>
              <a:buNone/>
            </a:pPr>
            <a:r>
              <a:rPr lang="en-US" altLang="en-US" sz="2000" b="0" i="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reference and methodology</a:t>
            </a:r>
          </a:p>
          <a:p>
            <a:pPr marL="0" indent="0" defTabSz="1219170">
              <a:lnSpc>
                <a:spcPct val="150000"/>
              </a:lnSpc>
              <a:spcBef>
                <a:spcPts val="0"/>
              </a:spcBef>
              <a:spcAft>
                <a:spcPts val="2133"/>
              </a:spcAft>
              <a:buClr>
                <a:srgbClr val="333399"/>
              </a:buClr>
              <a:buNone/>
            </a:pPr>
            <a:r>
              <a:rPr lang="en-US" altLang="en-US" sz="2000" b="0" i="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for better youth involvement</a:t>
            </a:r>
          </a:p>
          <a:p>
            <a:pPr marL="0" indent="0" defTabSz="914378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333399"/>
              </a:buClr>
              <a:buNone/>
            </a:pPr>
            <a:endParaRPr lang="en-US" altLang="en-US" sz="1500" i="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914378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333399"/>
              </a:buClr>
              <a:buNone/>
            </a:pPr>
            <a:endParaRPr lang="en-US" altLang="en-US" sz="1800" i="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77221" y="1160381"/>
            <a:ext cx="5665326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4378"/>
            <a:r>
              <a:rPr lang="en-GB" sz="240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presentation…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779606" y="2348880"/>
            <a:ext cx="387147" cy="402945"/>
            <a:chOff x="955394" y="1129372"/>
            <a:chExt cx="401899" cy="402945"/>
          </a:xfrm>
        </p:grpSpPr>
        <p:sp>
          <p:nvSpPr>
            <p:cNvPr id="18" name="Oval 17"/>
            <p:cNvSpPr/>
            <p:nvPr/>
          </p:nvSpPr>
          <p:spPr>
            <a:xfrm>
              <a:off x="955394" y="1129372"/>
              <a:ext cx="401899" cy="402945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78"/>
              <a:endParaRPr lang="en-GB" sz="180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99891" y="1146179"/>
              <a:ext cx="324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8"/>
              <a:r>
                <a:rPr lang="en-GB" sz="18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822470" y="3075718"/>
            <a:ext cx="383970" cy="402945"/>
            <a:chOff x="955394" y="1129372"/>
            <a:chExt cx="401899" cy="402945"/>
          </a:xfrm>
        </p:grpSpPr>
        <p:sp>
          <p:nvSpPr>
            <p:cNvPr id="25" name="Oval 24"/>
            <p:cNvSpPr/>
            <p:nvPr/>
          </p:nvSpPr>
          <p:spPr>
            <a:xfrm>
              <a:off x="955394" y="1129372"/>
              <a:ext cx="401899" cy="402945"/>
            </a:xfrm>
            <a:prstGeom prst="ellipse">
              <a:avLst/>
            </a:prstGeom>
            <a:solidFill>
              <a:srgbClr val="FFC000"/>
            </a:solidFill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78"/>
              <a:endParaRPr lang="en-GB" sz="1800">
                <a:solidFill>
                  <a:srgbClr val="000000">
                    <a:lumMod val="75000"/>
                    <a:lumOff val="25000"/>
                  </a:srgbClr>
                </a:solidFill>
                <a:latin typeface="Verdan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99891" y="1146179"/>
              <a:ext cx="327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8"/>
              <a:r>
                <a:rPr lang="en-GB" sz="18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649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861" y="1961885"/>
            <a:ext cx="5706411" cy="4015622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383751" y="1160826"/>
            <a:ext cx="1275617" cy="1269937"/>
            <a:chOff x="776973" y="1202746"/>
            <a:chExt cx="1074129" cy="1076925"/>
          </a:xfrm>
        </p:grpSpPr>
        <p:sp>
          <p:nvSpPr>
            <p:cNvPr id="19" name="Oval 18"/>
            <p:cNvSpPr/>
            <p:nvPr/>
          </p:nvSpPr>
          <p:spPr>
            <a:xfrm>
              <a:off x="776973" y="1202746"/>
              <a:ext cx="1074129" cy="1076925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6290" fontAlgn="auto">
                <a:spcBef>
                  <a:spcPts val="0"/>
                </a:spcBef>
                <a:spcAft>
                  <a:spcPts val="0"/>
                </a:spcAft>
              </a:pPr>
              <a:endParaRPr lang="en-GB" sz="1800" b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78500" y="1353532"/>
              <a:ext cx="371466" cy="5480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4525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3600" b="0" dirty="0">
                  <a:solidFill>
                    <a:srgbClr val="034EA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40281" y="1443890"/>
            <a:ext cx="6508865" cy="461511"/>
          </a:xfrm>
          <a:prstGeom prst="rect">
            <a:avLst/>
          </a:prstGeom>
          <a:solidFill>
            <a:schemeClr val="bg1"/>
          </a:solidFill>
        </p:spPr>
        <p:txBody>
          <a:bodyPr wrap="square" lIns="91288" tIns="45644" rIns="91288" bIns="45644" rtlCol="0">
            <a:spAutoFit/>
          </a:bodyPr>
          <a:lstStyle/>
          <a:p>
            <a:pPr defTabSz="684525" fontAlgn="auto">
              <a:spcBef>
                <a:spcPts val="0"/>
              </a:spcBef>
              <a:spcAft>
                <a:spcPts val="0"/>
              </a:spcAft>
            </a:pPr>
            <a:r>
              <a:rPr lang="en-GB" sz="2400" b="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reference and methodology</a:t>
            </a:r>
          </a:p>
        </p:txBody>
      </p:sp>
    </p:spTree>
    <p:extLst>
      <p:ext uri="{BB962C8B-B14F-4D97-AF65-F5344CB8AC3E}">
        <p14:creationId xmlns:p14="http://schemas.microsoft.com/office/powerpoint/2010/main" val="1421180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676" y="1052737"/>
            <a:ext cx="6156684" cy="432048"/>
          </a:xfrm>
        </p:spPr>
        <p:txBody>
          <a:bodyPr/>
          <a:lstStyle/>
          <a:p>
            <a:r>
              <a:rPr lang="en-US" sz="2400" b="1" dirty="0">
                <a:cs typeface="ＭＳ Ｐゴシック" charset="0"/>
              </a:rPr>
              <a:t>Interreg IPA </a:t>
            </a:r>
            <a:r>
              <a:rPr lang="en-US" sz="2400" b="1" dirty="0" err="1">
                <a:cs typeface="ＭＳ Ｐゴシック" charset="0"/>
              </a:rPr>
              <a:t>programmes</a:t>
            </a:r>
            <a:r>
              <a:rPr lang="en-US" sz="2400" b="1" dirty="0">
                <a:cs typeface="ＭＳ Ｐゴシック" charset="0"/>
              </a:rPr>
              <a:t> strand 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4546" y="3807909"/>
            <a:ext cx="1066663" cy="1422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GB"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5808268" y="3045030"/>
            <a:ext cx="8971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600" b="0" dirty="0">
                <a:solidFill>
                  <a:srgbClr val="FFFFFF"/>
                </a:solidFill>
                <a:latin typeface="Arial"/>
              </a:rPr>
              <a:t>© European Union</a:t>
            </a:r>
          </a:p>
        </p:txBody>
      </p:sp>
      <p:pic>
        <p:nvPicPr>
          <p:cNvPr id="81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000" y="2078850"/>
            <a:ext cx="4643616" cy="3222132"/>
          </a:xfrm>
          <a:prstGeom prst="rect">
            <a:avLst/>
          </a:prstGeom>
        </p:spPr>
      </p:pic>
      <p:sp>
        <p:nvSpPr>
          <p:cNvPr id="82" name="Titre 15"/>
          <p:cNvSpPr txBox="1">
            <a:spLocks/>
          </p:cNvSpPr>
          <p:nvPr/>
        </p:nvSpPr>
        <p:spPr bwMode="auto">
          <a:xfrm>
            <a:off x="1763690" y="1669223"/>
            <a:ext cx="5786400" cy="32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marL="269081" indent="-269081" defTabSz="685800">
              <a:defRPr/>
            </a:pPr>
            <a:r>
              <a:rPr lang="fr-BE" sz="1500" kern="0" dirty="0">
                <a:solidFill>
                  <a:srgbClr val="FFC000"/>
                </a:solidFill>
                <a:latin typeface="Verdana"/>
              </a:rPr>
              <a:t>10 Interreg IPA CBC programmes</a:t>
            </a:r>
          </a:p>
        </p:txBody>
      </p:sp>
      <p:sp>
        <p:nvSpPr>
          <p:cNvPr id="83" name="Espace réservé du texte 17"/>
          <p:cNvSpPr txBox="1">
            <a:spLocks/>
          </p:cNvSpPr>
          <p:nvPr/>
        </p:nvSpPr>
        <p:spPr bwMode="auto">
          <a:xfrm>
            <a:off x="1448042" y="2204263"/>
            <a:ext cx="1789956" cy="276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None/>
              <a:defRPr sz="1400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None/>
              <a:defRPr sz="1200" b="1">
                <a:solidFill>
                  <a:srgbClr val="0F5494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0F5494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Arial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Arial" charset="0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Arial" charset="0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Arial" charset="0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Arial" charset="0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57175" lvl="1" indent="-257175" defTabSz="912983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2021-2027 Interreg IPA programmes -&gt; </a:t>
            </a:r>
            <a:r>
              <a:rPr lang="fr-BE" sz="1050" kern="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fr-BE" sz="105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« IPA » </a:t>
            </a:r>
            <a:r>
              <a:rPr lang="fr-BE" sz="1050" kern="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oriented</a:t>
            </a:r>
            <a:r>
              <a:rPr lang="fr-BE" sz="105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 </a:t>
            </a:r>
          </a:p>
          <a:p>
            <a:pPr marL="257175" lvl="1" indent="-257175" defTabSz="912983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2021-2027 IPA allocation</a:t>
            </a:r>
            <a:r>
              <a:rPr lang="fr-BE" sz="105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+6,2%</a:t>
            </a: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vs 2014-2020 allocation</a:t>
            </a:r>
          </a:p>
          <a:p>
            <a:pPr marL="257175" lvl="1" indent="-257175" defTabSz="912983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all Interreg IPA CBC, IPA allocation &gt; ERDF allocation</a:t>
            </a:r>
          </a:p>
          <a:p>
            <a:pPr marL="214313" indent="-214313" defTabSz="685800">
              <a:buClr>
                <a:srgbClr val="7030A0"/>
              </a:buClr>
              <a:buFont typeface="Arial" panose="020B0604020202020204" pitchFamily="34" charset="0"/>
              <a:buChar char="•"/>
              <a:defRPr/>
            </a:pPr>
            <a:endParaRPr lang="en-US" sz="1050" kern="0" dirty="0">
              <a:solidFill>
                <a:srgbClr val="00B0F0"/>
              </a:solidFill>
              <a:latin typeface="Verdana"/>
            </a:endParaRPr>
          </a:p>
          <a:p>
            <a:pPr defTabSz="685800">
              <a:buClr>
                <a:srgbClr val="FFFFFF"/>
              </a:buClr>
              <a:defRPr/>
            </a:pPr>
            <a:endParaRPr lang="fr-BE" sz="1050" b="0" kern="0" dirty="0">
              <a:latin typeface="Verdana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5373216"/>
            <a:ext cx="1473051" cy="44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2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5676" y="1052737"/>
            <a:ext cx="6156684" cy="432048"/>
          </a:xfrm>
        </p:spPr>
        <p:txBody>
          <a:bodyPr/>
          <a:lstStyle/>
          <a:p>
            <a:r>
              <a:rPr lang="en-US" sz="2400" b="1" dirty="0">
                <a:cs typeface="ＭＳ Ｐゴシック" charset="0"/>
              </a:rPr>
              <a:t>Interreg IPA </a:t>
            </a:r>
            <a:r>
              <a:rPr lang="en-US" sz="2400" b="1" dirty="0" err="1">
                <a:cs typeface="ＭＳ Ｐゴシック" charset="0"/>
              </a:rPr>
              <a:t>programmes</a:t>
            </a:r>
            <a:r>
              <a:rPr lang="en-US" sz="2400" b="1" dirty="0">
                <a:cs typeface="ＭＳ Ｐゴシック" charset="0"/>
              </a:rPr>
              <a:t> strands B &amp; C</a:t>
            </a:r>
            <a:endParaRPr lang="en-GB" sz="2400" b="1" dirty="0">
              <a:cs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4546" y="3807909"/>
            <a:ext cx="1066663" cy="14222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GB"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5808268" y="3045030"/>
            <a:ext cx="89712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GB" sz="600" b="0" dirty="0">
                <a:solidFill>
                  <a:srgbClr val="FFFFFF"/>
                </a:solidFill>
                <a:latin typeface="Arial"/>
              </a:rPr>
              <a:t>© European Union</a:t>
            </a:r>
          </a:p>
        </p:txBody>
      </p:sp>
      <p:sp>
        <p:nvSpPr>
          <p:cNvPr id="31" name="TextBox 2"/>
          <p:cNvSpPr txBox="1"/>
          <p:nvPr/>
        </p:nvSpPr>
        <p:spPr>
          <a:xfrm>
            <a:off x="1601670" y="1905458"/>
            <a:ext cx="5979714" cy="369332"/>
          </a:xfrm>
          <a:prstGeom prst="rect">
            <a:avLst/>
          </a:prstGeom>
          <a:noFill/>
        </p:spPr>
        <p:txBody>
          <a:bodyPr vert="horz" wrap="square" rtlCol="0" anchor="ctr" anchorCtr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sz="1800" kern="0" dirty="0">
                <a:solidFill>
                  <a:srgbClr val="FFC000"/>
                </a:solidFill>
                <a:latin typeface="Arial"/>
                <a:cs typeface="Arial"/>
                <a:sym typeface="Arial"/>
              </a:rPr>
              <a:t>3 Interreg IPA TN &amp; 1 Interreg IPA IR programmes</a:t>
            </a:r>
            <a:endParaRPr lang="fr-BE" sz="1800" kern="0" dirty="0">
              <a:solidFill>
                <a:srgbClr val="FFC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633" y="2456892"/>
            <a:ext cx="4403238" cy="2484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12"/>
          <p:cNvSpPr txBox="1"/>
          <p:nvPr/>
        </p:nvSpPr>
        <p:spPr>
          <a:xfrm>
            <a:off x="6240950" y="2479124"/>
            <a:ext cx="135538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kern="0" dirty="0">
                <a:solidFill>
                  <a:srgbClr val="FFC000"/>
                </a:solidFill>
                <a:latin typeface="Calibri" panose="020F0502020204030204" pitchFamily="34" charset="0"/>
                <a:cs typeface="Arial"/>
                <a:sym typeface="Arial"/>
              </a:rPr>
              <a:t>+ URBACT IV (enlarged to 5 IPA countries)</a:t>
            </a:r>
            <a:endParaRPr lang="en-GB" sz="1350" u="sng" kern="0" dirty="0">
              <a:solidFill>
                <a:srgbClr val="FFC000"/>
              </a:solidFill>
              <a:latin typeface="Calibri" panose="020F0502020204030204" pitchFamily="34" charset="0"/>
              <a:cs typeface="Arial"/>
              <a:sym typeface="Arial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223629" y="5049348"/>
            <a:ext cx="6777371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1" indent="-257175" defTabSz="912983" eaLnBrk="0" hangingPunct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Clr>
                <a:srgbClr val="FFC000"/>
              </a:buClr>
              <a:buSzPct val="150000"/>
              <a:buFont typeface="Arial" panose="020B0604020202020204" pitchFamily="34" charset="0"/>
              <a:buChar char="•"/>
            </a:pP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IPA Adrion –&gt; supports EUSAIR -&gt;  </a:t>
            </a:r>
            <a:r>
              <a:rPr lang="fr-BE" sz="1050" b="0" kern="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its</a:t>
            </a: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2021-2027 IPA allocation has been </a:t>
            </a:r>
            <a:r>
              <a:rPr lang="fr-BE" sz="1050" b="0" kern="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multiplied</a:t>
            </a: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by </a:t>
            </a:r>
            <a:r>
              <a:rPr lang="fr-BE" sz="105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351% </a:t>
            </a: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vs 2014-2020 -&gt; main </a:t>
            </a:r>
            <a:r>
              <a:rPr lang="fr-BE" sz="1050" b="0" kern="0" dirty="0" err="1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purpose</a:t>
            </a:r>
            <a:r>
              <a:rPr lang="fr-BE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: </a:t>
            </a:r>
            <a:r>
              <a:rPr lang="en-US" sz="1050" b="0" kern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higher degree of territorial integration</a:t>
            </a:r>
            <a:endParaRPr lang="fr-BE" sz="1050" b="0" kern="0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marL="0" lvl="2" defTabSz="6858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fr-BE" sz="1350" b="0" kern="0" dirty="0">
              <a:solidFill>
                <a:srgbClr val="0F5494"/>
              </a:solidFill>
              <a:latin typeface="Verdana"/>
              <a:cs typeface="Arial"/>
              <a:sym typeface="Arial"/>
            </a:endParaRPr>
          </a:p>
        </p:txBody>
      </p:sp>
      <p:sp>
        <p:nvSpPr>
          <p:cNvPr id="45" name="TextBox 12"/>
          <p:cNvSpPr txBox="1"/>
          <p:nvPr/>
        </p:nvSpPr>
        <p:spPr>
          <a:xfrm>
            <a:off x="6240950" y="3699052"/>
            <a:ext cx="1679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b="0" kern="0" dirty="0">
                <a:solidFill>
                  <a:srgbClr val="CCCCCC">
                    <a:lumMod val="10000"/>
                  </a:srgbClr>
                </a:solidFill>
                <a:latin typeface="Calibri" panose="020F0502020204030204" pitchFamily="34" charset="0"/>
                <a:cs typeface="Arial"/>
                <a:sym typeface="Arial"/>
              </a:rPr>
              <a:t>NB: EURO NEXT MED &amp; NEXT Black Sea -&gt; also partially financed through IPA.</a:t>
            </a:r>
          </a:p>
        </p:txBody>
      </p:sp>
      <p:pic>
        <p:nvPicPr>
          <p:cNvPr id="46" name="Picture 1" descr="New Stamp Free Stock Photo - Public Domain Picture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98" y="2260668"/>
            <a:ext cx="677976" cy="3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4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1352226" y="1056145"/>
            <a:ext cx="1707665" cy="1752582"/>
            <a:chOff x="776973" y="1202746"/>
            <a:chExt cx="1074129" cy="1076925"/>
          </a:xfrm>
        </p:grpSpPr>
        <p:sp>
          <p:nvSpPr>
            <p:cNvPr id="19" name="Oval 18"/>
            <p:cNvSpPr/>
            <p:nvPr/>
          </p:nvSpPr>
          <p:spPr>
            <a:xfrm>
              <a:off x="776973" y="1202746"/>
              <a:ext cx="1074129" cy="1076925"/>
            </a:xfrm>
            <a:prstGeom prst="ellipse">
              <a:avLst/>
            </a:prstGeom>
            <a:noFill/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6842" fontAlgn="auto">
                <a:spcBef>
                  <a:spcPts val="0"/>
                </a:spcBef>
                <a:spcAft>
                  <a:spcPts val="0"/>
                </a:spcAft>
              </a:pPr>
              <a:endParaRPr lang="en-GB" sz="1800" b="0">
                <a:solidFill>
                  <a:srgbClr val="FFFFFF"/>
                </a:solidFill>
                <a:latin typeface="Verdan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78500" y="1353532"/>
              <a:ext cx="277483" cy="397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48"/>
              <a:r>
                <a:rPr lang="" sz="3600" b="0" dirty="0">
                  <a:solidFill>
                    <a:srgbClr val="FFCC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GB" sz="3600" b="0" dirty="0">
                <a:solidFill>
                  <a:srgbClr val="FFCC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620342" y="1119608"/>
            <a:ext cx="5380658" cy="461604"/>
          </a:xfrm>
          <a:prstGeom prst="rect">
            <a:avLst/>
          </a:prstGeom>
          <a:solidFill>
            <a:schemeClr val="bg1"/>
          </a:solidFill>
        </p:spPr>
        <p:txBody>
          <a:bodyPr wrap="square" lIns="91380" tIns="45690" rIns="91380" bIns="45690" rtlCol="0">
            <a:spAutoFit/>
          </a:bodyPr>
          <a:lstStyle/>
          <a:p>
            <a:pPr defTabSz="913748"/>
            <a:r>
              <a:rPr lang="en-US" sz="2400" dirty="0">
                <a:solidFill>
                  <a:srgbClr val="034E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 for better youth involvement</a:t>
            </a:r>
          </a:p>
        </p:txBody>
      </p:sp>
    </p:spTree>
    <p:extLst>
      <p:ext uri="{BB962C8B-B14F-4D97-AF65-F5344CB8AC3E}">
        <p14:creationId xmlns:p14="http://schemas.microsoft.com/office/powerpoint/2010/main" val="3324521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68580" tIns="34290" rIns="68580" bIns="34290" rtlCol="0" anchor="t">
            <a:noAutofit/>
          </a:bodyPr>
          <a:lstStyle/>
          <a:p>
            <a:r>
              <a:rPr lang="en-US" sz="1650" b="1" dirty="0">
                <a:solidFill>
                  <a:schemeClr val="accent6">
                    <a:lumMod val="75000"/>
                  </a:schemeClr>
                </a:solidFill>
              </a:rPr>
              <a:t>Economic barriers: </a:t>
            </a:r>
            <a:r>
              <a:rPr lang="en-US" sz="1650" dirty="0"/>
              <a:t>limited economic resources, including high costs of political engagement and a lack of funding mechanisms for youth engagement activities</a:t>
            </a:r>
          </a:p>
          <a:p>
            <a:r>
              <a:rPr lang="en-US" sz="1650" b="1" dirty="0">
                <a:solidFill>
                  <a:schemeClr val="accent6">
                    <a:lumMod val="75000"/>
                  </a:schemeClr>
                </a:solidFill>
              </a:rPr>
              <a:t>Available opportunities:</a:t>
            </a:r>
            <a:r>
              <a:rPr lang="en-US" sz="1650" dirty="0"/>
              <a:t> lack of opportunities allowing meaningful participation, including provided by authorities and addressing youth interests and needs</a:t>
            </a:r>
          </a:p>
          <a:p>
            <a:r>
              <a:rPr lang="en-US" sz="1650" b="1" dirty="0">
                <a:solidFill>
                  <a:schemeClr val="accent6">
                    <a:lumMod val="75000"/>
                  </a:schemeClr>
                </a:solidFill>
              </a:rPr>
              <a:t>Distrust</a:t>
            </a: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1650" dirty="0"/>
              <a:t>distrust in public institutions and decision-making processes, </a:t>
            </a:r>
            <a:r>
              <a:rPr lang="en-US" sz="1650" dirty="0" err="1"/>
              <a:t>sceptical</a:t>
            </a:r>
            <a:r>
              <a:rPr lang="en-US" sz="1650" dirty="0"/>
              <a:t> about whether their actions will be considered/followed by the public authorities</a:t>
            </a:r>
          </a:p>
          <a:p>
            <a:r>
              <a:rPr lang="en-US" sz="1650" b="1" dirty="0">
                <a:solidFill>
                  <a:schemeClr val="accent6">
                    <a:lumMod val="75000"/>
                  </a:schemeClr>
                </a:solidFill>
              </a:rPr>
              <a:t>Information</a:t>
            </a:r>
            <a:r>
              <a:rPr lang="en-US" sz="1650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1650" dirty="0"/>
              <a:t>lack of adequate information on opportunities of youth participation</a:t>
            </a:r>
            <a:endParaRPr lang="en-GB" sz="165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2093" y="988137"/>
            <a:ext cx="7886700" cy="586768"/>
          </a:xfrm>
        </p:spPr>
        <p:txBody>
          <a:bodyPr/>
          <a:lstStyle/>
          <a:p>
            <a:r>
              <a:rPr lang="en-GB" sz="2400" b="1" dirty="0"/>
              <a:t>Main Challenges for Youth Participation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F46C79FD-C571-418B-AB0F-5EE936C85276}" type="slidenum">
              <a:rPr lang="en-GB" b="0">
                <a:solidFill>
                  <a:srgbClr val="4D4D4D">
                    <a:tint val="75000"/>
                  </a:srgbClr>
                </a:solidFill>
                <a:latin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7</a:t>
            </a:fld>
            <a:endParaRPr lang="en-GB" b="0">
              <a:solidFill>
                <a:srgbClr val="4D4D4D">
                  <a:tint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943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28042" y="2259338"/>
          <a:ext cx="7053696" cy="137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9159">
                  <a:extLst>
                    <a:ext uri="{9D8B030D-6E8A-4147-A177-3AD203B41FA5}">
                      <a16:colId xmlns:a16="http://schemas.microsoft.com/office/drawing/2014/main" val="2418258204"/>
                    </a:ext>
                  </a:extLst>
                </a:gridCol>
                <a:gridCol w="3514537">
                  <a:extLst>
                    <a:ext uri="{9D8B030D-6E8A-4147-A177-3AD203B41FA5}">
                      <a16:colId xmlns:a16="http://schemas.microsoft.com/office/drawing/2014/main" val="413509692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GB" sz="1800" b="1" dirty="0"/>
                        <a:t>Lack of awareness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Limited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657702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GB" sz="1800" b="1" dirty="0"/>
                        <a:t>Complexity of the Programme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Predominant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3222041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GB" sz="1800" b="1" dirty="0"/>
                        <a:t>Lack of interest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Insignificant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4542758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GB" sz="1800" b="1" dirty="0"/>
                        <a:t>Lack of opportunities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</a:rPr>
                        <a:t>Limited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3130707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8042" y="1053567"/>
            <a:ext cx="7886700" cy="586768"/>
          </a:xfrm>
        </p:spPr>
        <p:txBody>
          <a:bodyPr/>
          <a:lstStyle/>
          <a:p>
            <a:r>
              <a:rPr lang="en-US" sz="2400" b="1" dirty="0"/>
              <a:t>What are the main barriers for young people to meaningfully participate in our </a:t>
            </a:r>
            <a:r>
              <a:rPr lang="en-US" sz="2400" b="1" dirty="0" err="1"/>
              <a:t>Programmes</a:t>
            </a:r>
            <a:r>
              <a:rPr lang="en-US" sz="2400" b="1" dirty="0"/>
              <a:t>?</a:t>
            </a:r>
            <a:endParaRPr lang="en-GB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F46C79FD-C571-418B-AB0F-5EE936C85276}" type="slidenum">
              <a:rPr lang="en-GB" b="0">
                <a:solidFill>
                  <a:srgbClr val="4D4D4D">
                    <a:tint val="75000"/>
                  </a:srgbClr>
                </a:solidFill>
                <a:latin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8</a:t>
            </a:fld>
            <a:endParaRPr lang="en-GB" b="0">
              <a:solidFill>
                <a:srgbClr val="4D4D4D">
                  <a:tint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0584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0"/>
            <a:ext cx="10589648" cy="69573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99592" y="2420888"/>
            <a:ext cx="6787060" cy="1600182"/>
          </a:xfrm>
          <a:prstGeom prst="rect">
            <a:avLst/>
          </a:prstGeom>
          <a:solidFill>
            <a:schemeClr val="bg1"/>
          </a:solidFill>
        </p:spPr>
        <p:txBody>
          <a:bodyPr wrap="square" lIns="121666" tIns="60833" rIns="121666" bIns="60833" rtlCol="0">
            <a:spAutoFit/>
          </a:bodyPr>
          <a:lstStyle/>
          <a:p>
            <a:pPr defTabSz="912269" fontAlgn="auto">
              <a:spcBef>
                <a:spcPts val="0"/>
              </a:spcBef>
              <a:spcAft>
                <a:spcPts val="0"/>
              </a:spcAft>
            </a:pPr>
            <a:r>
              <a:rPr lang="en-US" sz="3200" b="0" dirty="0">
                <a:solidFill>
                  <a:srgbClr val="034EA2"/>
                </a:solidFill>
                <a:latin typeface="Arial"/>
                <a:cs typeface="Arial" panose="020B0604020202020204" pitchFamily="34" charset="0"/>
              </a:rPr>
              <a:t>EUSAIR under revision &amp; formal set-up of the Strategy’s new Youth Council 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98" y="6093712"/>
            <a:ext cx="1417346" cy="49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32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0159" y="1806163"/>
            <a:ext cx="8179274" cy="3179210"/>
          </a:xfrm>
        </p:spPr>
        <p:txBody>
          <a:bodyPr/>
          <a:lstStyle/>
          <a:p>
            <a:r>
              <a:rPr lang="en-US" sz="1275" b="1" dirty="0">
                <a:solidFill>
                  <a:schemeClr val="accent3">
                    <a:lumMod val="75000"/>
                  </a:schemeClr>
                </a:solidFill>
              </a:rPr>
              <a:t>Capacity-Building: </a:t>
            </a:r>
            <a:r>
              <a:rPr lang="en-US" sz="1275" dirty="0"/>
              <a:t>Support capacity-building activities to improve competences and skills for young people and youth </a:t>
            </a:r>
            <a:r>
              <a:rPr lang="en-US" sz="1275" dirty="0" err="1"/>
              <a:t>organisations</a:t>
            </a:r>
            <a:r>
              <a:rPr lang="en-US" sz="1275" dirty="0"/>
              <a:t> involved in ETC and EUSAIR</a:t>
            </a:r>
          </a:p>
          <a:p>
            <a:r>
              <a:rPr lang="en-US" sz="1275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Youth Structures: </a:t>
            </a:r>
            <a:r>
              <a:rPr lang="en-US" sz="1275" dirty="0"/>
              <a:t>Foster the development of and provide support to new or existing independent youth </a:t>
            </a:r>
            <a:r>
              <a:rPr lang="en-US" sz="1275" dirty="0" err="1"/>
              <a:t>organisations</a:t>
            </a:r>
            <a:r>
              <a:rPr lang="en-US" sz="1275" dirty="0"/>
              <a:t> and structures involved in ETC and EUSAIR</a:t>
            </a:r>
          </a:p>
          <a:p>
            <a:r>
              <a:rPr lang="en-US" sz="1275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Equal access and inclusion: </a:t>
            </a:r>
            <a:r>
              <a:rPr lang="en-US" sz="1275" dirty="0"/>
              <a:t>Implement and promote actions to ensure equal access to opportunities for young people to engage in interregional cooperation</a:t>
            </a:r>
          </a:p>
          <a:p>
            <a:r>
              <a:rPr lang="en-US" sz="1275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Youth Participation in decision-making: </a:t>
            </a:r>
            <a:r>
              <a:rPr lang="en-US" sz="1275" dirty="0"/>
              <a:t>Promote the participation of youth in engaging with decision-makers in planning and delivering on EUSAIR, ETC’s policies and </a:t>
            </a:r>
            <a:r>
              <a:rPr lang="en-US" sz="1275" dirty="0" err="1"/>
              <a:t>programmes</a:t>
            </a:r>
            <a:endParaRPr lang="en-US" sz="1275" dirty="0"/>
          </a:p>
          <a:p>
            <a:r>
              <a:rPr lang="en-US" sz="1275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Awareness raising campaigns: </a:t>
            </a:r>
            <a:r>
              <a:rPr lang="en-US" sz="1275" dirty="0"/>
              <a:t>Implement and support awareness raising campaigns on the importance of meaningful youth participation in ETC and EUSAIR</a:t>
            </a:r>
          </a:p>
          <a:p>
            <a:r>
              <a:rPr lang="en-US" sz="1275" b="1" dirty="0">
                <a:solidFill>
                  <a:schemeClr val="accent4"/>
                </a:solidFill>
              </a:rPr>
              <a:t>Youth Participation </a:t>
            </a:r>
            <a:r>
              <a:rPr lang="en-US" sz="1275" dirty="0"/>
              <a:t>in the </a:t>
            </a:r>
            <a:r>
              <a:rPr lang="en-US" sz="1275" dirty="0" err="1"/>
              <a:t>programme</a:t>
            </a:r>
            <a:r>
              <a:rPr lang="en-US" sz="1275" dirty="0"/>
              <a:t> cycle: Foster meaningful and inclusive youth participation and empowerment in all phases of design, implementation and projects</a:t>
            </a:r>
          </a:p>
          <a:p>
            <a:r>
              <a:rPr lang="en-US" sz="1275" b="1" dirty="0">
                <a:solidFill>
                  <a:schemeClr val="accent6">
                    <a:lumMod val="75000"/>
                  </a:schemeClr>
                </a:solidFill>
              </a:rPr>
              <a:t>Youth mainstreaming: </a:t>
            </a:r>
            <a:r>
              <a:rPr lang="en-US" sz="1275" dirty="0"/>
              <a:t>Promote youth mainstreaming (youth reflected in all thematic areas) in EUSAIR and ETC</a:t>
            </a:r>
            <a:endParaRPr lang="en-GB" sz="1275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6446" y="1042437"/>
            <a:ext cx="7886700" cy="586768"/>
          </a:xfrm>
        </p:spPr>
        <p:txBody>
          <a:bodyPr/>
          <a:lstStyle/>
          <a:p>
            <a:r>
              <a:rPr lang="en-US" sz="1800" dirty="0"/>
              <a:t>To support young people participation in European Territorial Cooperation (ETC) &amp; EUSAIR, what should be </a:t>
            </a:r>
            <a:r>
              <a:rPr lang="en-US" sz="1800" dirty="0" err="1"/>
              <a:t>prioritised</a:t>
            </a:r>
            <a:r>
              <a:rPr lang="en-US" sz="1800" dirty="0"/>
              <a:t> by the EU to have the greatest impact?</a:t>
            </a:r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fld id="{F46C79FD-C571-418B-AB0F-5EE936C85276}" type="slidenum">
              <a:rPr lang="en-GB" b="0">
                <a:solidFill>
                  <a:srgbClr val="4D4D4D">
                    <a:tint val="75000"/>
                  </a:srgbClr>
                </a:solidFill>
                <a:latin typeface="Arial"/>
              </a:rPr>
              <a:pPr defTabSz="685800" fontAlgn="auto">
                <a:spcBef>
                  <a:spcPts val="0"/>
                </a:spcBef>
                <a:spcAft>
                  <a:spcPts val="0"/>
                </a:spcAft>
              </a:pPr>
              <a:t>10</a:t>
            </a:fld>
            <a:endParaRPr lang="en-GB" b="0" dirty="0">
              <a:solidFill>
                <a:srgbClr val="4D4D4D">
                  <a:tint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2986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0"/>
          <a:stretch/>
        </p:blipFill>
        <p:spPr>
          <a:xfrm flipH="1">
            <a:off x="0" y="-99392"/>
            <a:ext cx="9144000" cy="705678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idx="4294967295"/>
          </p:nvPr>
        </p:nvSpPr>
        <p:spPr>
          <a:xfrm>
            <a:off x="3604962" y="1847998"/>
            <a:ext cx="3839778" cy="2910839"/>
          </a:xfrm>
        </p:spPr>
        <p:txBody>
          <a:bodyPr/>
          <a:lstStyle/>
          <a:p>
            <a:pPr marL="0"/>
            <a:r>
              <a:rPr lang="fr-FR" sz="2700" dirty="0" err="1">
                <a:solidFill>
                  <a:schemeClr val="bg1"/>
                </a:solidFill>
              </a:rPr>
              <a:t>Let’s</a:t>
            </a:r>
            <a:r>
              <a:rPr lang="fr-FR" sz="2700" dirty="0">
                <a:solidFill>
                  <a:schemeClr val="bg1"/>
                </a:solidFill>
              </a:rPr>
              <a:t> </a:t>
            </a:r>
            <a:r>
              <a:rPr lang="fr-FR" sz="2700" dirty="0" err="1">
                <a:solidFill>
                  <a:schemeClr val="bg1"/>
                </a:solidFill>
              </a:rPr>
              <a:t>work</a:t>
            </a:r>
            <a:r>
              <a:rPr lang="fr-FR" sz="2700" dirty="0">
                <a:solidFill>
                  <a:schemeClr val="bg1"/>
                </a:solidFill>
              </a:rPr>
              <a:t> </a:t>
            </a:r>
            <a:r>
              <a:rPr lang="fr-FR" sz="2700" dirty="0" err="1">
                <a:solidFill>
                  <a:schemeClr val="bg1"/>
                </a:solidFill>
              </a:rPr>
              <a:t>together</a:t>
            </a:r>
            <a:r>
              <a:rPr lang="fr-FR" sz="2700" dirty="0">
                <a:solidFill>
                  <a:schemeClr val="bg1"/>
                </a:solidFill>
              </a:rPr>
              <a:t>!</a:t>
            </a:r>
            <a:br>
              <a:rPr lang="en-GB" sz="2700" dirty="0">
                <a:solidFill>
                  <a:schemeClr val="bg1"/>
                </a:solidFill>
              </a:rPr>
            </a:br>
            <a:br>
              <a:rPr lang="en-GB" sz="2700" dirty="0">
                <a:solidFill>
                  <a:schemeClr val="bg1"/>
                </a:solidFill>
              </a:rPr>
            </a:br>
            <a:r>
              <a:rPr lang="en-GB" sz="2700" dirty="0">
                <a:solidFill>
                  <a:schemeClr val="bg1"/>
                </a:solidFill>
              </a:rPr>
              <a:t>Any Questions?</a:t>
            </a:r>
            <a:br>
              <a:rPr lang="en-GB" sz="2700" dirty="0">
                <a:solidFill>
                  <a:schemeClr val="bg1"/>
                </a:solidFill>
              </a:rPr>
            </a:br>
            <a:endParaRPr lang="en-IE" sz="3225" b="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6237312"/>
            <a:ext cx="1063010" cy="37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40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423" y="78895"/>
            <a:ext cx="5040560" cy="67002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29" y="5424009"/>
            <a:ext cx="1063010" cy="3720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272715" y="1237763"/>
            <a:ext cx="4594826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defTabSz="914378"/>
            <a:r>
              <a:rPr lang="fr-BE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fr-BE" sz="24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ThisistheEU</a:t>
            </a:r>
            <a:endParaRPr lang="en-GB" sz="24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118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DE3FDC7C-6D4B-4080-9A38-21C66E291AEA}"/>
              </a:ext>
            </a:extLst>
          </p:cNvPr>
          <p:cNvSpPr txBox="1">
            <a:spLocks/>
          </p:cNvSpPr>
          <p:nvPr/>
        </p:nvSpPr>
        <p:spPr>
          <a:xfrm>
            <a:off x="1635025" y="857250"/>
            <a:ext cx="1428719" cy="9677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vert="horz" lIns="68580" tIns="34290" rIns="68580" bIns="0" rtlCol="0" anchor="b" anchorCtr="0">
            <a:noAutofit/>
          </a:bodyPr>
          <a:lstStyle>
            <a:defPPr>
              <a:defRPr lang="en-US"/>
            </a:defPPr>
            <a:lvl1pPr marL="92075">
              <a:lnSpc>
                <a:spcPct val="90000"/>
              </a:lnSpc>
              <a:spcBef>
                <a:spcPct val="0"/>
              </a:spcBef>
              <a:buNone/>
              <a:defRPr sz="5400">
                <a:solidFill>
                  <a:schemeClr val="tx2"/>
                </a:solidFill>
                <a:latin typeface="EC Square Sans Cond Pro Medium" panose="020B0606000000020004" pitchFamily="34" charset="0"/>
                <a:ea typeface="+mj-ea"/>
                <a:cs typeface="+mj-cs"/>
              </a:defRPr>
            </a:lvl1pPr>
          </a:lstStyle>
          <a:p>
            <a:pPr marL="69056" defTabSz="685800" fontAlgn="auto">
              <a:spcAft>
                <a:spcPts val="0"/>
              </a:spcAft>
            </a:pPr>
            <a:r>
              <a:rPr lang="en-US" sz="3300" b="0" dirty="0">
                <a:solidFill>
                  <a:srgbClr val="FFFFFF"/>
                </a:solidFill>
              </a:rPr>
              <a:t>Thank you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D2056B3-9E29-4ACC-A2B9-FF511FEB4E37}"/>
              </a:ext>
            </a:extLst>
          </p:cNvPr>
          <p:cNvCxnSpPr>
            <a:cxnSpLocks/>
          </p:cNvCxnSpPr>
          <p:nvPr/>
        </p:nvCxnSpPr>
        <p:spPr>
          <a:xfrm>
            <a:off x="1635026" y="858444"/>
            <a:ext cx="0" cy="966550"/>
          </a:xfrm>
          <a:prstGeom prst="line">
            <a:avLst/>
          </a:prstGeom>
          <a:ln w="3048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 useBgFill="1">
        <p:nvSpPr>
          <p:cNvPr id="5" name="Subtitle 2"/>
          <p:cNvSpPr txBox="1">
            <a:spLocks/>
          </p:cNvSpPr>
          <p:nvPr/>
        </p:nvSpPr>
        <p:spPr>
          <a:xfrm>
            <a:off x="1570261" y="4343260"/>
            <a:ext cx="5029322" cy="1390139"/>
          </a:xfrm>
          <a:prstGeom prst="rect">
            <a:avLst/>
          </a:prstGeom>
        </p:spPr>
        <p:txBody>
          <a:bodyPr wrap="square" anchor="b" anchorCtr="0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 fontAlgn="auto">
              <a:spcAft>
                <a:spcPts val="1350"/>
              </a:spcAft>
              <a:buClr>
                <a:srgbClr val="034EA2"/>
              </a:buClr>
            </a:pPr>
            <a:r>
              <a:rPr lang="en-US" sz="825" dirty="0">
                <a:solidFill>
                  <a:srgbClr val="FFFFFF"/>
                </a:solidFill>
                <a:latin typeface="Arial"/>
              </a:rPr>
              <a:t>© European Union 2024</a:t>
            </a:r>
          </a:p>
          <a:p>
            <a:pPr marL="171450" indent="-171450" defTabSz="685800" fontAlgn="auto">
              <a:spcAft>
                <a:spcPts val="1350"/>
              </a:spcAft>
              <a:buClr>
                <a:srgbClr val="034EA2"/>
              </a:buClr>
            </a:pPr>
            <a:r>
              <a:rPr lang="en-US" sz="825" b="0" dirty="0">
                <a:solidFill>
                  <a:srgbClr val="FFFFFF"/>
                </a:solidFill>
                <a:latin typeface="Arial"/>
              </a:rPr>
              <a:t>Unless otherwise noted the reuse of this presentation is </a:t>
            </a:r>
            <a:r>
              <a:rPr lang="en-US" sz="825" b="0" dirty="0" err="1">
                <a:solidFill>
                  <a:srgbClr val="FFFFFF"/>
                </a:solidFill>
                <a:latin typeface="Arial"/>
              </a:rPr>
              <a:t>authorised</a:t>
            </a:r>
            <a:r>
              <a:rPr lang="en-US" sz="825" b="0" dirty="0">
                <a:solidFill>
                  <a:srgbClr val="FFFFFF"/>
                </a:solidFill>
                <a:latin typeface="Arial"/>
              </a:rPr>
              <a:t> under the </a:t>
            </a:r>
            <a:r>
              <a:rPr lang="en-US" sz="825" b="0" dirty="0">
                <a:solidFill>
                  <a:srgbClr val="FFFFFF"/>
                </a:solidFill>
                <a:latin typeface="Arial"/>
                <a:hlinkClick r:id="rId3"/>
              </a:rPr>
              <a:t>CC BY 4.0 </a:t>
            </a:r>
            <a:r>
              <a:rPr lang="en-US" sz="825" b="0" dirty="0">
                <a:solidFill>
                  <a:srgbClr val="FFFFFF"/>
                </a:solidFill>
                <a:latin typeface="Arial"/>
              </a:rPr>
              <a:t>license. For any use or reproduction of elements that are not owned by the EU, permission may need to be sought directly from the respective right holders.</a:t>
            </a:r>
          </a:p>
          <a:p>
            <a:pPr marL="171450" indent="-171450" defTabSz="685800" fontAlgn="auto">
              <a:spcAft>
                <a:spcPts val="1350"/>
              </a:spcAft>
              <a:buClr>
                <a:srgbClr val="034EA2"/>
              </a:buClr>
            </a:pPr>
            <a:r>
              <a:rPr lang="en-US" sz="825" b="0" dirty="0">
                <a:solidFill>
                  <a:srgbClr val="FFFFFF"/>
                </a:solidFill>
                <a:latin typeface="Arial"/>
              </a:rPr>
              <a:t>Pictures, source: </a:t>
            </a:r>
            <a:r>
              <a:rPr lang="en-US" sz="825" b="0" dirty="0" err="1">
                <a:solidFill>
                  <a:srgbClr val="FFFFFF"/>
                </a:solidFill>
                <a:latin typeface="Arial"/>
              </a:rPr>
              <a:t>Unsplash</a:t>
            </a:r>
            <a:endParaRPr lang="en-US" sz="825" b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9706527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10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3.xml><?xml version="1.0" encoding="utf-8"?>
<a:theme xmlns:a="http://schemas.openxmlformats.org/drawingml/2006/main" name="1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4.xml><?xml version="1.0" encoding="utf-8"?>
<a:theme xmlns:a="http://schemas.openxmlformats.org/drawingml/2006/main" name="26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5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7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33176"/>
        </a:solidFill>
        <a:ln>
          <a:solidFill>
            <a:srgbClr val="133176"/>
          </a:solidFill>
        </a:ln>
      </a:spPr>
      <a:bodyPr anchor="ctr"/>
      <a:lstStyle>
        <a:defPPr algn="ctr" defTabSz="457200" fontAlgn="auto">
          <a:spcBef>
            <a:spcPts val="0"/>
          </a:spcBef>
          <a:spcAft>
            <a:spcPts val="0"/>
          </a:spcAft>
          <a:defRPr sz="1800" b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2400" b="0" dirty="0" err="1" smtClean="0">
            <a:solidFill>
              <a:srgbClr val="0F5494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C Document" ma:contentTypeID="0x010100258AA79CEB83498886A3A0868112325000CCE59510BC85CE4793975F327D53B7FD" ma:contentTypeVersion="3" ma:contentTypeDescription="Create a new document in this library." ma:contentTypeScope="" ma:versionID="d2640ebb4c9c2f40da3b02dd0874be01">
  <xsd:schema xmlns:xsd="http://www.w3.org/2001/XMLSchema" xmlns:xs="http://www.w3.org/2001/XMLSchema" xmlns:p="http://schemas.microsoft.com/office/2006/metadata/properties" xmlns:ns3="fc408b8a-0801-4f39-a4c0-c989ba811097" xmlns:ns4="b9e4fad8-a3a9-4049-8650-307c63ccde83" targetNamespace="http://schemas.microsoft.com/office/2006/metadata/properties" ma:root="true" ma:fieldsID="2f9c90639f88fd787e5ed001e979df49" ns3:_="" ns4:_="">
    <xsd:import namespace="fc408b8a-0801-4f39-a4c0-c989ba811097"/>
    <xsd:import namespace="b9e4fad8-a3a9-4049-8650-307c63ccde83"/>
    <xsd:element name="properties">
      <xsd:complexType>
        <xsd:sequence>
          <xsd:element name="documentManagement">
            <xsd:complexType>
              <xsd:all>
                <xsd:element ref="ns3:EC_Collab_Reference" minOccurs="0"/>
                <xsd:element ref="ns3:EC_Collab_DocumentLanguage" minOccurs="0"/>
                <xsd:element ref="ns3:EC_Collab_Status"/>
                <xsd:element ref="ns4:Meeting_x0020_Dat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408b8a-0801-4f39-a4c0-c989ba811097" elementFormDefault="qualified">
    <xsd:import namespace="http://schemas.microsoft.com/office/2006/documentManagement/types"/>
    <xsd:import namespace="http://schemas.microsoft.com/office/infopath/2007/PartnerControls"/>
    <xsd:element name="EC_Collab_Reference" ma:index="12" nillable="true" ma:displayName="Reference" ma:internalName="EC_Collab_Reference">
      <xsd:simpleType>
        <xsd:restriction base="dms:Text"/>
      </xsd:simpleType>
    </xsd:element>
    <xsd:element name="EC_Collab_DocumentLanguage" ma:index="13" nillable="true" ma:displayName="Language" ma:default="EN" ma:internalName="EC_Collab_DocumentLanguage" ma:readOnly="false">
      <xsd:simpleType>
        <xsd:restriction base="dms:Choice">
          <xsd:enumeration value="BG"/>
          <xsd:enumeration value="ES"/>
          <xsd:enumeration value="CS"/>
          <xsd:enumeration value="DA"/>
          <xsd:enumeration value="DE"/>
          <xsd:enumeration value="ET"/>
          <xsd:enumeration value="EL"/>
          <xsd:enumeration value="EN"/>
          <xsd:enumeration value="FR"/>
          <xsd:enumeration value="GA"/>
          <xsd:enumeration value="IT"/>
          <xsd:enumeration value="LT"/>
          <xsd:enumeration value="LV"/>
          <xsd:enumeration value="HU"/>
          <xsd:enumeration value="MT"/>
          <xsd:enumeration value="NL"/>
          <xsd:enumeration value="PL"/>
          <xsd:enumeration value="PT"/>
          <xsd:enumeration value="RO"/>
          <xsd:enumeration value="SK"/>
          <xsd:enumeration value="SL"/>
          <xsd:enumeration value="FI"/>
          <xsd:enumeration value="SV"/>
          <xsd:enumeration value="HR"/>
          <xsd:enumeration value="MK"/>
          <xsd:enumeration value="TR"/>
          <xsd:enumeration value="EU"/>
          <xsd:enumeration value="CA"/>
          <xsd:enumeration value="GL"/>
          <xsd:enumeration value="AB"/>
          <xsd:enumeration value="AA"/>
          <xsd:enumeration value="AF"/>
          <xsd:enumeration value="AK"/>
          <xsd:enumeration value="SQ"/>
          <xsd:enumeration value="AM"/>
          <xsd:enumeration value="AR"/>
          <xsd:enumeration value="AN"/>
          <xsd:enumeration value="HY"/>
          <xsd:enumeration value="AS"/>
          <xsd:enumeration value="AV"/>
          <xsd:enumeration value="AE"/>
          <xsd:enumeration value="AY"/>
          <xsd:enumeration value="AZ"/>
          <xsd:enumeration value="BM"/>
          <xsd:enumeration value="BA"/>
          <xsd:enumeration value="BE"/>
          <xsd:enumeration value="BN"/>
          <xsd:enumeration value="BH"/>
          <xsd:enumeration value="BI"/>
          <xsd:enumeration value="NB"/>
          <xsd:enumeration value="BS"/>
          <xsd:enumeration value="BR"/>
          <xsd:enumeration value="MY"/>
          <xsd:enumeration value="KM"/>
          <xsd:enumeration value="CH"/>
          <xsd:enumeration value="CE"/>
          <xsd:enumeration value="NY"/>
          <xsd:enumeration value="ZH"/>
          <xsd:enumeration value="CU"/>
          <xsd:enumeration value="CV"/>
          <xsd:enumeration value="KW"/>
          <xsd:enumeration value="CO"/>
          <xsd:enumeration value="CR"/>
          <xsd:enumeration value="DV"/>
          <xsd:enumeration value="DZ"/>
          <xsd:enumeration value="EO"/>
          <xsd:enumeration value="EE"/>
          <xsd:enumeration value="FO"/>
          <xsd:enumeration value="FJ"/>
          <xsd:enumeration value="FF"/>
          <xsd:enumeration value="GD"/>
          <xsd:enumeration value="LG"/>
          <xsd:enumeration value="KA"/>
          <xsd:enumeration value="GN"/>
          <xsd:enumeration value="GU"/>
          <xsd:enumeration value="HT"/>
          <xsd:enumeration value="HA"/>
          <xsd:enumeration value="HE"/>
          <xsd:enumeration value="HZ"/>
          <xsd:enumeration value="HI"/>
          <xsd:enumeration value="HO"/>
          <xsd:enumeration value="IS"/>
          <xsd:enumeration value="IO"/>
          <xsd:enumeration value="IG"/>
          <xsd:enumeration value="ID"/>
          <xsd:enumeration value="IA"/>
          <xsd:enumeration value="IE"/>
          <xsd:enumeration value="IU"/>
          <xsd:enumeration value="IK"/>
          <xsd:enumeration value="JA"/>
          <xsd:enumeration value="JV"/>
          <xsd:enumeration value="KL"/>
          <xsd:enumeration value="KN"/>
          <xsd:enumeration value="KR"/>
          <xsd:enumeration value="KS"/>
          <xsd:enumeration value="KK"/>
          <xsd:enumeration value="KI"/>
          <xsd:enumeration value="RW"/>
          <xsd:enumeration value="KY"/>
          <xsd:enumeration value="KV"/>
          <xsd:enumeration value="KG"/>
          <xsd:enumeration value="KO"/>
          <xsd:enumeration value="KJ"/>
          <xsd:enumeration value="KU"/>
          <xsd:enumeration value="LO"/>
          <xsd:enumeration value="LA"/>
          <xsd:enumeration value="LI"/>
          <xsd:enumeration value="LN"/>
          <xsd:enumeration value="LU"/>
          <xsd:enumeration value="LB"/>
          <xsd:enumeration value="MG"/>
          <xsd:enumeration value="MS"/>
          <xsd:enumeration value="ML"/>
          <xsd:enumeration value="GV"/>
          <xsd:enumeration value="MI"/>
          <xsd:enumeration value="MR"/>
          <xsd:enumeration value="MH"/>
          <xsd:enumeration value="MN"/>
          <xsd:enumeration value="NA"/>
          <xsd:enumeration value="NV"/>
          <xsd:enumeration value="ND"/>
          <xsd:enumeration value="NR"/>
          <xsd:enumeration value="NG"/>
          <xsd:enumeration value="NE"/>
          <xsd:enumeration value="SE"/>
          <xsd:enumeration value="NO"/>
          <xsd:enumeration value="NN"/>
          <xsd:enumeration value="OC"/>
          <xsd:enumeration value="OJ"/>
          <xsd:enumeration value="OR"/>
          <xsd:enumeration value="OM"/>
          <xsd:enumeration value="OS"/>
          <xsd:enumeration value="PI"/>
          <xsd:enumeration value="PA"/>
          <xsd:enumeration value="FA"/>
          <xsd:enumeration value="PS"/>
          <xsd:enumeration value="QU"/>
          <xsd:enumeration value="RM"/>
          <xsd:enumeration value="RN"/>
          <xsd:enumeration value="RU"/>
          <xsd:enumeration value="SM"/>
          <xsd:enumeration value="SG"/>
          <xsd:enumeration value="SA"/>
          <xsd:enumeration value="SC"/>
          <xsd:enumeration value="SR"/>
          <xsd:enumeration value="SN"/>
          <xsd:enumeration value="II"/>
          <xsd:enumeration value="SD"/>
          <xsd:enumeration value="SI"/>
          <xsd:enumeration value="SO"/>
          <xsd:enumeration value="ST"/>
          <xsd:enumeration value="SU"/>
          <xsd:enumeration value="SW"/>
          <xsd:enumeration value="SS"/>
          <xsd:enumeration value="TL"/>
          <xsd:enumeration value="TY"/>
          <xsd:enumeration value="TG"/>
          <xsd:enumeration value="TA"/>
          <xsd:enumeration value="TT"/>
          <xsd:enumeration value="TE"/>
          <xsd:enumeration value="TH"/>
          <xsd:enumeration value="BO"/>
          <xsd:enumeration value="TI"/>
          <xsd:enumeration value="TO"/>
          <xsd:enumeration value="TS"/>
          <xsd:enumeration value="TN"/>
          <xsd:enumeration value="TK"/>
          <xsd:enumeration value="TW"/>
          <xsd:enumeration value="UG"/>
          <xsd:enumeration value="UK"/>
          <xsd:enumeration value="UR"/>
          <xsd:enumeration value="UZ"/>
          <xsd:enumeration value="VE"/>
          <xsd:enumeration value="VI"/>
          <xsd:enumeration value="VO"/>
          <xsd:enumeration value="WA"/>
          <xsd:enumeration value="CY"/>
          <xsd:enumeration value="FY"/>
          <xsd:enumeration value="WO"/>
          <xsd:enumeration value="XH"/>
          <xsd:enumeration value="YI"/>
          <xsd:enumeration value="YO"/>
          <xsd:enumeration value="ZA"/>
          <xsd:enumeration value="ZU"/>
        </xsd:restriction>
      </xsd:simpleType>
    </xsd:element>
    <xsd:element name="EC_Collab_Status" ma:index="14" ma:displayName="EC Status" ma:default="Not Started" ma:internalName="EC_Collab_Status">
      <xsd:simpleType>
        <xsd:restriction base="dms:Choice">
          <xsd:enumeration value="Not Started"/>
          <xsd:enumeration value="Draft"/>
          <xsd:enumeration value="Reviewed"/>
          <xsd:enumeration value="Scheduled"/>
          <xsd:enumeration value="Published"/>
          <xsd:enumeration value="Final"/>
          <xsd:enumeration value="Expir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e4fad8-a3a9-4049-8650-307c63ccde83" elementFormDefault="qualified">
    <xsd:import namespace="http://schemas.microsoft.com/office/2006/documentManagement/types"/>
    <xsd:import namespace="http://schemas.microsoft.com/office/infopath/2007/PartnerControls"/>
    <xsd:element name="Meeting_x0020_Date" ma:index="15" ma:displayName="Meeting Date" ma:default="[today]" ma:format="DateOnly" ma:internalName="Meeting_x0020_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 ma:index="8" ma:displayName="Subject"/>
        <xsd:element ref="dc:description" minOccurs="0" maxOccurs="1" ma:index="11" ma:displayName="Comments"/>
        <xsd:element name="keywords" minOccurs="0" maxOccurs="1" type="xsd:string" ma:index="1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C_Collab_DocumentLanguage xmlns="fc408b8a-0801-4f39-a4c0-c989ba811097">EN</EC_Collab_DocumentLanguage>
    <Meeting_x0020_Date xmlns="b9e4fad8-a3a9-4049-8650-307c63ccde83">2018-11-11T23:00:00+00:00</Meeting_x0020_Date>
    <EC_Collab_Status xmlns="fc408b8a-0801-4f39-a4c0-c989ba811097">Not Started</EC_Collab_Status>
    <EC_Collab_Reference xmlns="fc408b8a-0801-4f39-a4c0-c989ba81109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69227B-326C-4D91-9FDB-6B54CD6AE2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408b8a-0801-4f39-a4c0-c989ba811097"/>
    <ds:schemaRef ds:uri="b9e4fad8-a3a9-4049-8650-307c63ccde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171226-B2DF-4388-8201-6510A09692FE}">
  <ds:schemaRefs>
    <ds:schemaRef ds:uri="http://schemas.microsoft.com/office/infopath/2007/PartnerControls"/>
    <ds:schemaRef ds:uri="http://purl.org/dc/elements/1.1/"/>
    <ds:schemaRef ds:uri="http://purl.org/dc/terms/"/>
    <ds:schemaRef ds:uri="fc408b8a-0801-4f39-a4c0-c989ba811097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b9e4fad8-a3a9-4049-8650-307c63ccde8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B29E259-174E-4E2F-BEDB-56A7B26D5E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3455</TotalTime>
  <Words>621</Words>
  <Application>Microsoft Office PowerPoint</Application>
  <PresentationFormat>On-screen Show (4:3)</PresentationFormat>
  <Paragraphs>79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Calibri</vt:lpstr>
      <vt:lpstr>EC Square Sans Cond Pro Medium</vt:lpstr>
      <vt:lpstr>Verdana</vt:lpstr>
      <vt:lpstr>Wingdings</vt:lpstr>
      <vt:lpstr>5_Office Theme</vt:lpstr>
      <vt:lpstr>10_Office Theme</vt:lpstr>
      <vt:lpstr>1_Office Theme</vt:lpstr>
      <vt:lpstr>26_Office Theme</vt:lpstr>
      <vt:lpstr>9_Default Design</vt:lpstr>
      <vt:lpstr>2_Office Theme</vt:lpstr>
      <vt:lpstr>7_Default Design</vt:lpstr>
      <vt:lpstr>12_Default Design</vt:lpstr>
      <vt:lpstr>6th Adriatic Ionian Youth Organisations Forum (AIYOF6) </vt:lpstr>
      <vt:lpstr>PowerPoint Presentation</vt:lpstr>
      <vt:lpstr>PowerPoint Presentation</vt:lpstr>
      <vt:lpstr>Interreg IPA programmes strand A</vt:lpstr>
      <vt:lpstr>Interreg IPA programmes strands B &amp; C</vt:lpstr>
      <vt:lpstr>PowerPoint Presentation</vt:lpstr>
      <vt:lpstr>Main Challenges for Youth Participation</vt:lpstr>
      <vt:lpstr>What are the main barriers for young people to meaningfully participate in our Programmes?</vt:lpstr>
      <vt:lpstr>PowerPoint Presentation</vt:lpstr>
      <vt:lpstr>To support young people participation in European Territorial Cooperation (ETC) &amp; EUSAIR, what should be prioritised by the EU to have the greatest impact?</vt:lpstr>
      <vt:lpstr>Let’s work together!  Any Questions? 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JERMOL MARCINCAK Barbara (REGIO)</dc:creator>
  <cp:lastModifiedBy>KITTEL Gilles (REGIO)</cp:lastModifiedBy>
  <cp:revision>1465</cp:revision>
  <cp:lastPrinted>2024-01-30T16:47:21Z</cp:lastPrinted>
  <dcterms:created xsi:type="dcterms:W3CDTF">2018-03-19T13:44:15Z</dcterms:created>
  <dcterms:modified xsi:type="dcterms:W3CDTF">2024-05-15T05:22:47Z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0x010100258AA79CEB83498886A3A0868112325000CCE59510BC85CE4793975F327D53B7FD</vt:lpwstr>
  </property>
  <property fmtid="{D5CDD505-2E9C-101B-9397-08002B2CF9AE}" pid="3" name="Forms of Support">
    <vt:lpwstr/>
  </property>
  <property fmtid="{D5CDD505-2E9C-101B-9397-08002B2CF9AE}" pid="4" name="Type of Territory">
    <vt:lpwstr/>
  </property>
  <property fmtid="{D5CDD505-2E9C-101B-9397-08002B2CF9AE}" pid="5" name="Modes of Implementation">
    <vt:lpwstr/>
  </property>
  <property fmtid="{D5CDD505-2E9C-101B-9397-08002B2CF9AE}" pid="6" name="REGIOManagement">
    <vt:lpwstr/>
  </property>
  <property fmtid="{D5CDD505-2E9C-101B-9397-08002B2CF9AE}" pid="7" name="ProgrammeType">
    <vt:lpwstr/>
  </property>
  <property fmtid="{D5CDD505-2E9C-101B-9397-08002B2CF9AE}" pid="8" name="ProgramPhase">
    <vt:lpwstr/>
  </property>
  <property fmtid="{D5CDD505-2E9C-101B-9397-08002B2CF9AE}" pid="9" name="SecurityClassification">
    <vt:lpwstr>65;#Limited DG|aae196bf-9f1c-4580-91e2-5c5829ecf2d6</vt:lpwstr>
  </property>
  <property fmtid="{D5CDD505-2E9C-101B-9397-08002B2CF9AE}" pid="10" name="Legislative procedures">
    <vt:lpwstr/>
  </property>
  <property fmtid="{D5CDD505-2E9C-101B-9397-08002B2CF9AE}" pid="11" name="InvestmentPriorities">
    <vt:lpwstr/>
  </property>
  <property fmtid="{D5CDD505-2E9C-101B-9397-08002B2CF9AE}" pid="12" name="Cross-cutting objectives and principles">
    <vt:lpwstr/>
  </property>
  <property fmtid="{D5CDD505-2E9C-101B-9397-08002B2CF9AE}" pid="13" name="ShelvesLanguage">
    <vt:lpwstr/>
  </property>
  <property fmtid="{D5CDD505-2E9C-101B-9397-08002B2CF9AE}" pid="14" name="RegionTypeOfRegion">
    <vt:lpwstr>6;#N/A|af6cff05-0213-4084-92aa-4f661bfa34c5</vt:lpwstr>
  </property>
  <property fmtid="{D5CDD505-2E9C-101B-9397-08002B2CF9AE}" pid="15" name="RegulatoryFramework">
    <vt:lpwstr>99;#Policy Development and Analysis|faf0d063-f1de-49e0-a7b8-004a629b9fe0</vt:lpwstr>
  </property>
  <property fmtid="{D5CDD505-2E9C-101B-9397-08002B2CF9AE}" pid="16" name="Document Status">
    <vt:lpwstr/>
  </property>
  <property fmtid="{D5CDD505-2E9C-101B-9397-08002B2CF9AE}" pid="17" name="ProgramPeriod">
    <vt:lpwstr/>
  </property>
  <property fmtid="{D5CDD505-2E9C-101B-9397-08002B2CF9AE}" pid="18" name="Document Type">
    <vt:lpwstr>74;#Other|9b6fe99d-4257-406a-908e-6dafc846e71d</vt:lpwstr>
  </property>
  <property fmtid="{D5CDD505-2E9C-101B-9397-08002B2CF9AE}" pid="19" name="Funds">
    <vt:lpwstr/>
  </property>
  <property fmtid="{D5CDD505-2E9C-101B-9397-08002B2CF9AE}" pid="20" name="WorkflowChangePath">
    <vt:lpwstr>b04f4547-f5bd-4876-a291-f86263d8eff3,4;</vt:lpwstr>
  </property>
  <property fmtid="{D5CDD505-2E9C-101B-9397-08002B2CF9AE}" pid="21" name="MSIP_Label_6bd9ddd1-4d20-43f6-abfa-fc3c07406f94_Enabled">
    <vt:lpwstr>true</vt:lpwstr>
  </property>
  <property fmtid="{D5CDD505-2E9C-101B-9397-08002B2CF9AE}" pid="22" name="MSIP_Label_6bd9ddd1-4d20-43f6-abfa-fc3c07406f94_SetDate">
    <vt:lpwstr>2024-05-14T14:35:16Z</vt:lpwstr>
  </property>
  <property fmtid="{D5CDD505-2E9C-101B-9397-08002B2CF9AE}" pid="23" name="MSIP_Label_6bd9ddd1-4d20-43f6-abfa-fc3c07406f94_Method">
    <vt:lpwstr>Standard</vt:lpwstr>
  </property>
  <property fmtid="{D5CDD505-2E9C-101B-9397-08002B2CF9AE}" pid="24" name="MSIP_Label_6bd9ddd1-4d20-43f6-abfa-fc3c07406f94_Name">
    <vt:lpwstr>Commission Use</vt:lpwstr>
  </property>
  <property fmtid="{D5CDD505-2E9C-101B-9397-08002B2CF9AE}" pid="25" name="MSIP_Label_6bd9ddd1-4d20-43f6-abfa-fc3c07406f94_SiteId">
    <vt:lpwstr>b24c8b06-522c-46fe-9080-70926f8dddb1</vt:lpwstr>
  </property>
  <property fmtid="{D5CDD505-2E9C-101B-9397-08002B2CF9AE}" pid="26" name="MSIP_Label_6bd9ddd1-4d20-43f6-abfa-fc3c07406f94_ActionId">
    <vt:lpwstr>10e06c5e-d402-4398-8515-443670d199d6</vt:lpwstr>
  </property>
  <property fmtid="{D5CDD505-2E9C-101B-9397-08002B2CF9AE}" pid="27" name="MSIP_Label_6bd9ddd1-4d20-43f6-abfa-fc3c07406f94_ContentBits">
    <vt:lpwstr>0</vt:lpwstr>
  </property>
</Properties>
</file>