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4"/>
    <p:sldMasterId id="2147484758" r:id="rId5"/>
    <p:sldMasterId id="2147484810" r:id="rId6"/>
    <p:sldMasterId id="2147484831" r:id="rId7"/>
    <p:sldMasterId id="2147484849" r:id="rId8"/>
    <p:sldMasterId id="2147484854" r:id="rId9"/>
    <p:sldMasterId id="2147484874" r:id="rId10"/>
    <p:sldMasterId id="2147484879" r:id="rId11"/>
  </p:sldMasterIdLst>
  <p:notesMasterIdLst>
    <p:notesMasterId r:id="rId25"/>
  </p:notesMasterIdLst>
  <p:handoutMasterIdLst>
    <p:handoutMasterId r:id="rId26"/>
  </p:handoutMasterIdLst>
  <p:sldIdLst>
    <p:sldId id="795" r:id="rId12"/>
    <p:sldId id="315" r:id="rId13"/>
    <p:sldId id="317" r:id="rId14"/>
    <p:sldId id="319" r:id="rId15"/>
    <p:sldId id="320" r:id="rId16"/>
    <p:sldId id="321" r:id="rId17"/>
    <p:sldId id="286" r:id="rId18"/>
    <p:sldId id="288" r:id="rId19"/>
    <p:sldId id="1038" r:id="rId20"/>
    <p:sldId id="287" r:id="rId21"/>
    <p:sldId id="322" r:id="rId22"/>
    <p:sldId id="323" r:id="rId23"/>
    <p:sldId id="324" r:id="rId24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163" userDrawn="1">
          <p15:clr>
            <a:srgbClr val="A4A3A4"/>
          </p15:clr>
        </p15:guide>
        <p15:guide id="3" orient="horz" pos="2905" userDrawn="1">
          <p15:clr>
            <a:srgbClr val="A4A3A4"/>
          </p15:clr>
        </p15:guide>
        <p15:guide id="4" pos="2137" userDrawn="1">
          <p15:clr>
            <a:srgbClr val="A4A3A4"/>
          </p15:clr>
        </p15:guide>
        <p15:guide id="5" orient="horz" pos="2954" userDrawn="1">
          <p15:clr>
            <a:srgbClr val="A4A3A4"/>
          </p15:clr>
        </p15:guide>
        <p15:guide id="6" orient="horz" pos="2932" userDrawn="1">
          <p15:clr>
            <a:srgbClr val="A4A3A4"/>
          </p15:clr>
        </p15:guide>
        <p15:guide id="7" pos="2190" userDrawn="1">
          <p15:clr>
            <a:srgbClr val="A4A3A4"/>
          </p15:clr>
        </p15:guide>
        <p15:guide id="8" pos="2165" userDrawn="1">
          <p15:clr>
            <a:srgbClr val="A4A3A4"/>
          </p15:clr>
        </p15:guide>
        <p15:guide id="9" orient="horz" pos="3018" userDrawn="1">
          <p15:clr>
            <a:srgbClr val="A4A3A4"/>
          </p15:clr>
        </p15:guide>
        <p15:guide id="10" orient="horz" pos="2995" userDrawn="1">
          <p15:clr>
            <a:srgbClr val="A4A3A4"/>
          </p15:clr>
        </p15:guide>
        <p15:guide id="11" orient="horz" pos="3045" userDrawn="1">
          <p15:clr>
            <a:srgbClr val="A4A3A4"/>
          </p15:clr>
        </p15:guide>
        <p15:guide id="12" orient="horz" pos="3023" userDrawn="1">
          <p15:clr>
            <a:srgbClr val="A4A3A4"/>
          </p15:clr>
        </p15:guide>
        <p15:guide id="13" pos="2302" userDrawn="1">
          <p15:clr>
            <a:srgbClr val="A4A3A4"/>
          </p15:clr>
        </p15:guide>
        <p15:guide id="14" pos="2275" userDrawn="1">
          <p15:clr>
            <a:srgbClr val="A4A3A4"/>
          </p15:clr>
        </p15:guide>
        <p15:guide id="15" pos="2331" userDrawn="1">
          <p15:clr>
            <a:srgbClr val="A4A3A4"/>
          </p15:clr>
        </p15:guide>
        <p15:guide id="16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HLOVA Simona (REGIO)" initials="SP" lastIdx="2" clrIdx="5"/>
  <p:cmAuthor id="1" name="ROMANSKA Urszula (REGIO)" initials="RU(" lastIdx="1" clrIdx="1"/>
  <p:cmAuthor id="2" name="Urszula Romańska" initials="UR" lastIdx="3" clrIdx="2"/>
  <p:cmAuthor id="3" name="B4" initials="B4" lastIdx="3" clrIdx="3"/>
  <p:cmAuthor id="4" name="WAGNER Anna (REGIO)" initials="WA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009FBA"/>
    <a:srgbClr val="FFD624"/>
    <a:srgbClr val="3166CF"/>
    <a:srgbClr val="2D5EC1"/>
    <a:srgbClr val="3E6FD2"/>
    <a:srgbClr val="20AA63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3792" autoAdjust="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60" y="36"/>
      </p:cViewPr>
      <p:guideLst>
        <p:guide orient="horz" pos="2927"/>
        <p:guide pos="2163"/>
        <p:guide orient="horz" pos="2905"/>
        <p:guide pos="2137"/>
        <p:guide orient="horz" pos="2954"/>
        <p:guide orient="horz" pos="2932"/>
        <p:guide pos="2190"/>
        <p:guide pos="2165"/>
        <p:guide orient="horz" pos="3018"/>
        <p:guide orient="horz" pos="2995"/>
        <p:guide orient="horz" pos="3045"/>
        <p:guide orient="horz" pos="3023"/>
        <p:guide pos="2302"/>
        <p:guide pos="2275"/>
        <p:guide pos="2331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3170717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5" tIns="47094" rIns="94185" bIns="4709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780" y="1"/>
            <a:ext cx="3170717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5" tIns="47094" rIns="94185" bIns="4709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119074"/>
            <a:ext cx="3170717" cy="48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5" tIns="47094" rIns="94185" bIns="4709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780" y="9119074"/>
            <a:ext cx="3170717" cy="48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5" tIns="47094" rIns="94185" bIns="4709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3170717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5" tIns="47094" rIns="94185" bIns="4709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780" y="1"/>
            <a:ext cx="3170717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5" tIns="47094" rIns="94185" bIns="4709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84" y="4560302"/>
            <a:ext cx="5852842" cy="432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5" tIns="47094" rIns="94185" bIns="470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119074"/>
            <a:ext cx="3170717" cy="48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5" tIns="47094" rIns="94185" bIns="4709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780" y="9119074"/>
            <a:ext cx="3170717" cy="48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5" tIns="47094" rIns="94185" bIns="4709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02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2550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84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defTabSz="9904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defTabSz="9904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defTabSz="9904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09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defTabSz="9904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defTabSz="9904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defTabSz="9904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004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credit: </a:t>
            </a:r>
            <a:r>
              <a:rPr lang="" dirty="0"/>
              <a:t>Jordan Mc Donald </a:t>
            </a:r>
            <a:r>
              <a:rPr lang="en-GB" baseline="0" dirty="0"/>
              <a:t>–</a:t>
            </a:r>
            <a:r>
              <a:rPr lang="" baseline="0" dirty="0"/>
              <a:t> via Unsplash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523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2434">
              <a:defRPr/>
            </a:pPr>
            <a:r>
              <a:rPr lang="en-GB" dirty="0"/>
              <a:t>Photo credit: </a:t>
            </a:r>
            <a:r>
              <a:rPr lang="fr-BE" dirty="0" err="1"/>
              <a:t>Umit</a:t>
            </a:r>
            <a:r>
              <a:rPr lang="fr-BE" dirty="0"/>
              <a:t> </a:t>
            </a:r>
            <a:r>
              <a:rPr lang="fr-BE" dirty="0" err="1"/>
              <a:t>Yildirim</a:t>
            </a:r>
            <a:r>
              <a:rPr lang="fr-BE" dirty="0"/>
              <a:t> </a:t>
            </a:r>
            <a:r>
              <a:rPr lang="en-GB" baseline="0" dirty="0"/>
              <a:t>– </a:t>
            </a:r>
            <a:r>
              <a:rPr lang="" baseline="0" dirty="0"/>
              <a:t> via Unsplash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2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950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0" baseline="0" noProof="0" dirty="0"/>
              <a:t>The visual care of your presentation is, at least, as important as the content.</a:t>
            </a:r>
          </a:p>
          <a:p>
            <a:pPr fontAlgn="base"/>
            <a:endParaRPr lang="en-GB" baseline="0" dirty="0">
              <a:effectLst/>
            </a:endParaRPr>
          </a:p>
          <a:p>
            <a:pPr fontAlgn="base"/>
            <a:r>
              <a:rPr lang="en-GB" dirty="0">
                <a:effectLst/>
              </a:rPr>
              <a:t>http://adobomagazine.com/global-news/5-reasons-why-beauty-matters-according-stefan-sagmeister</a:t>
            </a:r>
          </a:p>
          <a:p>
            <a:endParaRPr lang="" dirty="0"/>
          </a:p>
          <a:p>
            <a:r>
              <a:rPr lang="" dirty="0"/>
              <a:t>Photo credit: Filip Pizl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2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50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9144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ED8D2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85" y="258043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725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9074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6585" y="6620573"/>
            <a:ext cx="530557" cy="240595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4419457"/>
            <a:ext cx="7548918" cy="897755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215" y="5559318"/>
            <a:ext cx="3780235" cy="528999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033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739" y="15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1130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6594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14177" r="388" b="14096"/>
          <a:stretch/>
        </p:blipFill>
        <p:spPr>
          <a:xfrm>
            <a:off x="-46170" y="1081031"/>
            <a:ext cx="9190170" cy="58587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600" y="297792"/>
            <a:ext cx="1186086" cy="1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319974" y="6693363"/>
            <a:ext cx="504056" cy="2159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9" rIns="91398" bIns="45699" anchor="ctr"/>
          <a:lstStyle/>
          <a:p>
            <a:pPr algn="ctr" defTabSz="456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474" indent="-228474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829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67" y="5992564"/>
            <a:ext cx="1580143" cy="70228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2618" y="413620"/>
            <a:ext cx="8386603" cy="815933"/>
          </a:xfrm>
        </p:spPr>
        <p:txBody>
          <a:bodyPr/>
          <a:lstStyle>
            <a:lvl1pPr algn="l">
              <a:defRPr sz="240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" sz="24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GB" sz="2400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31786"/>
            <a:ext cx="8374380" cy="3633788"/>
          </a:xfrm>
        </p:spPr>
        <p:txBody>
          <a:bodyPr/>
          <a:lstStyle>
            <a:lvl1pPr marL="342713" indent="-342713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150000"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524" y="6155857"/>
            <a:ext cx="632564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64" tIns="60932" rIns="121864" bIns="60932" numCol="1" anchor="t" anchorCtr="0" compatLnSpc="1">
            <a:prstTxWarp prst="textNoShape">
              <a:avLst/>
            </a:prstTxWarp>
          </a:bodyPr>
          <a:lstStyle>
            <a:lvl1pPr algn="l">
              <a:defRPr sz="975" b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486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67" y="5992564"/>
            <a:ext cx="1580143" cy="7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001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6742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14177" r="388" b="14096"/>
          <a:stretch/>
        </p:blipFill>
        <p:spPr>
          <a:xfrm>
            <a:off x="-46170" y="1081031"/>
            <a:ext cx="9190170" cy="58587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600" y="297781"/>
            <a:ext cx="1186086" cy="1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319974" y="6693363"/>
            <a:ext cx="504056" cy="2159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594" indent="-228594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578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41" y="5992556"/>
            <a:ext cx="1580143" cy="70228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2618" y="413609"/>
            <a:ext cx="8386603" cy="815933"/>
          </a:xfrm>
        </p:spPr>
        <p:txBody>
          <a:bodyPr/>
          <a:lstStyle>
            <a:lvl1pPr algn="l">
              <a:defRPr sz="240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" sz="24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GB" sz="2400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31786"/>
            <a:ext cx="8374380" cy="3633788"/>
          </a:xfrm>
        </p:spPr>
        <p:txBody>
          <a:bodyPr/>
          <a:lstStyle>
            <a:lvl1pPr marL="342892" indent="-342892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150000"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524" y="6155849"/>
            <a:ext cx="632564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l">
              <a:defRPr sz="975" b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32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41" y="5992556"/>
            <a:ext cx="1580143" cy="7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507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99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45" y="1825635"/>
            <a:ext cx="2518867" cy="37631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55" y="1825635"/>
            <a:ext cx="2518867" cy="37631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9050" y="1825635"/>
            <a:ext cx="2518867" cy="37631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739" y="15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004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82"/>
            <a:ext cx="3868340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82"/>
            <a:ext cx="3887391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739" y="15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616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739" y="15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91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59635"/>
            <a:ext cx="4616726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7" y="1992575"/>
            <a:ext cx="641274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7" y="743804"/>
            <a:ext cx="408692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992575"/>
            <a:ext cx="616953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866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983" y="1825629"/>
            <a:ext cx="369513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3" y="482863"/>
            <a:ext cx="350195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2" y="-46377"/>
            <a:ext cx="4606787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843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739" y="15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130" y="2286084"/>
            <a:ext cx="2356247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284" y="2286085"/>
            <a:ext cx="2356247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780" y="2286084"/>
            <a:ext cx="2356247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169" y="4038836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819" y="4042093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323" y="4037587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986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739" y="15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551" y="2161373"/>
            <a:ext cx="18461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551" y="3969044"/>
            <a:ext cx="18461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3" y="2161373"/>
            <a:ext cx="1846195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3969034"/>
            <a:ext cx="189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2161374"/>
            <a:ext cx="189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4" y="3969034"/>
            <a:ext cx="18461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3969044"/>
            <a:ext cx="189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2161373"/>
            <a:ext cx="189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300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48052"/>
            <a:ext cx="78867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3630776"/>
            <a:ext cx="78867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496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4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442"/>
            <a:ext cx="9144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50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78175"/>
            <a:ext cx="9144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ED8D2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85" y="258043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732"/>
            <a:ext cx="7548918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850288"/>
            <a:ext cx="0" cy="5007712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6585" y="6620573"/>
            <a:ext cx="530557" cy="240595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067470"/>
            <a:ext cx="7548918" cy="897755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215" y="5784950"/>
            <a:ext cx="3780235" cy="528999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12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31" y="5992728"/>
            <a:ext cx="1580143" cy="7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78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89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718" rIns="91252" bIns="45718" rtlCol="0" anchor="ctr">
            <a:noAutofit/>
          </a:bodyPr>
          <a:lstStyle/>
          <a:p>
            <a:pPr algn="ctr" defTabSz="912269" fontAlgn="auto">
              <a:spcBef>
                <a:spcPts val="0"/>
              </a:spcBef>
              <a:spcAft>
                <a:spcPts val="0"/>
              </a:spcAft>
            </a:pPr>
            <a:endParaRPr lang="en-GB" sz="19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9144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718" rIns="91252" bIns="45718" rtlCol="0" anchor="ctr">
            <a:noAutofit/>
          </a:bodyPr>
          <a:lstStyle/>
          <a:p>
            <a:pPr algn="ctr" defTabSz="912269" fontAlgn="auto">
              <a:spcBef>
                <a:spcPts val="0"/>
              </a:spcBef>
              <a:spcAft>
                <a:spcPts val="0"/>
              </a:spcAft>
            </a:pPr>
            <a:endParaRPr lang="en-GB" sz="1900" b="0">
              <a:solidFill>
                <a:srgbClr val="ED8D2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85" y="258043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764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9113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6622" y="6620461"/>
            <a:ext cx="530557" cy="240595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718" rIns="91252" bIns="45718" rtlCol="0" anchor="ctr">
            <a:noAutofit/>
          </a:bodyPr>
          <a:lstStyle/>
          <a:p>
            <a:pPr algn="ctr" defTabSz="912269" fontAlgn="auto">
              <a:spcBef>
                <a:spcPts val="0"/>
              </a:spcBef>
              <a:spcAft>
                <a:spcPts val="0"/>
              </a:spcAft>
            </a:pPr>
            <a:endParaRPr lang="en-GB" sz="1900" b="0">
              <a:solidFill>
                <a:srgbClr val="FFFFFF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4419345"/>
            <a:ext cx="7548918" cy="897755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6075" indent="0" algn="ctr">
              <a:buNone/>
              <a:defRPr sz="2000"/>
            </a:lvl2pPr>
            <a:lvl3pPr marL="912269" indent="0" algn="ctr">
              <a:buNone/>
              <a:defRPr sz="1900"/>
            </a:lvl3pPr>
            <a:lvl4pPr marL="1368404" indent="0" algn="ctr">
              <a:buNone/>
              <a:defRPr sz="1600"/>
            </a:lvl4pPr>
            <a:lvl5pPr marL="1824538" indent="0" algn="ctr">
              <a:buNone/>
              <a:defRPr sz="1600"/>
            </a:lvl5pPr>
            <a:lvl6pPr marL="2280734" indent="0" algn="ctr">
              <a:buNone/>
              <a:defRPr sz="1600"/>
            </a:lvl6pPr>
            <a:lvl7pPr marL="2736806" indent="0" algn="ctr">
              <a:buNone/>
              <a:defRPr sz="1600"/>
            </a:lvl7pPr>
            <a:lvl8pPr marL="3192880" indent="0" algn="ctr">
              <a:buNone/>
              <a:defRPr sz="1600"/>
            </a:lvl8pPr>
            <a:lvl9pPr marL="364895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300" y="5559330"/>
            <a:ext cx="3780235" cy="528999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3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805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491"/>
            <a:ext cx="9144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89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718" rIns="91252" bIns="45718" rtlCol="0" anchor="ctr">
            <a:noAutofit/>
          </a:bodyPr>
          <a:lstStyle/>
          <a:p>
            <a:pPr algn="ctr" defTabSz="912269" fontAlgn="auto">
              <a:spcBef>
                <a:spcPts val="0"/>
              </a:spcBef>
              <a:spcAft>
                <a:spcPts val="0"/>
              </a:spcAft>
            </a:pPr>
            <a:endParaRPr lang="en-GB" sz="19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78175"/>
            <a:ext cx="9144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718" rIns="91252" bIns="45718" rtlCol="0" anchor="ctr">
            <a:noAutofit/>
          </a:bodyPr>
          <a:lstStyle/>
          <a:p>
            <a:pPr algn="ctr" defTabSz="912269" fontAlgn="auto">
              <a:spcBef>
                <a:spcPts val="0"/>
              </a:spcBef>
              <a:spcAft>
                <a:spcPts val="0"/>
              </a:spcAft>
            </a:pPr>
            <a:endParaRPr lang="en-GB" sz="1900" b="0">
              <a:solidFill>
                <a:srgbClr val="ED8D2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85" y="258043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801"/>
            <a:ext cx="7548918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9113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6622" y="6620461"/>
            <a:ext cx="530557" cy="240595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718" rIns="91252" bIns="45718" rtlCol="0" anchor="ctr">
            <a:noAutofit/>
          </a:bodyPr>
          <a:lstStyle/>
          <a:p>
            <a:pPr algn="ctr" defTabSz="912269" fontAlgn="auto">
              <a:spcBef>
                <a:spcPts val="0"/>
              </a:spcBef>
              <a:spcAft>
                <a:spcPts val="0"/>
              </a:spcAft>
            </a:pPr>
            <a:endParaRPr lang="en-GB" sz="1900" b="0">
              <a:solidFill>
                <a:srgbClr val="FFFFFF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067470"/>
            <a:ext cx="7548918" cy="897755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6075" indent="0" algn="ctr">
              <a:buNone/>
              <a:defRPr sz="2000"/>
            </a:lvl2pPr>
            <a:lvl3pPr marL="912269" indent="0" algn="ctr">
              <a:buNone/>
              <a:defRPr sz="1900"/>
            </a:lvl3pPr>
            <a:lvl4pPr marL="1368404" indent="0" algn="ctr">
              <a:buNone/>
              <a:defRPr sz="1600"/>
            </a:lvl4pPr>
            <a:lvl5pPr marL="1824538" indent="0" algn="ctr">
              <a:buNone/>
              <a:defRPr sz="1600"/>
            </a:lvl5pPr>
            <a:lvl6pPr marL="2280734" indent="0" algn="ctr">
              <a:buNone/>
              <a:defRPr sz="1600"/>
            </a:lvl6pPr>
            <a:lvl7pPr marL="2736806" indent="0" algn="ctr">
              <a:buNone/>
              <a:defRPr sz="1600"/>
            </a:lvl7pPr>
            <a:lvl8pPr marL="3192880" indent="0" algn="ctr">
              <a:buNone/>
              <a:defRPr sz="1600"/>
            </a:lvl8pPr>
            <a:lvl9pPr marL="364895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300" y="5784962"/>
            <a:ext cx="3780235" cy="528999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3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085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22"/>
            <a:ext cx="9144000" cy="605919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1078188"/>
            <a:ext cx="9148010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718" rIns="91252" bIns="45718" rtlCol="0" anchor="ctr">
            <a:noAutofit/>
          </a:bodyPr>
          <a:lstStyle/>
          <a:p>
            <a:pPr algn="ctr" defTabSz="912269" fontAlgn="auto">
              <a:spcBef>
                <a:spcPts val="0"/>
              </a:spcBef>
              <a:spcAft>
                <a:spcPts val="0"/>
              </a:spcAft>
            </a:pPr>
            <a:endParaRPr lang="en-GB" sz="1900" b="0">
              <a:solidFill>
                <a:srgbClr val="ED8D2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89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718" rIns="91252" bIns="45718" rtlCol="0" anchor="ctr">
            <a:noAutofit/>
          </a:bodyPr>
          <a:lstStyle/>
          <a:p>
            <a:pPr algn="ctr" defTabSz="912269" fontAlgn="auto">
              <a:spcBef>
                <a:spcPts val="0"/>
              </a:spcBef>
              <a:spcAft>
                <a:spcPts val="0"/>
              </a:spcAft>
            </a:pPr>
            <a:endParaRPr lang="en-GB" sz="1900" b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764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9113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6622" y="6620461"/>
            <a:ext cx="530557" cy="240595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718" rIns="91252" bIns="45718" rtlCol="0" anchor="ctr">
            <a:noAutofit/>
          </a:bodyPr>
          <a:lstStyle/>
          <a:p>
            <a:pPr algn="ctr" defTabSz="912269" fontAlgn="auto">
              <a:spcBef>
                <a:spcPts val="0"/>
              </a:spcBef>
              <a:spcAft>
                <a:spcPts val="0"/>
              </a:spcAft>
            </a:pPr>
            <a:endParaRPr lang="en-GB" sz="1900" b="0">
              <a:solidFill>
                <a:srgbClr val="FFFFFF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4419345"/>
            <a:ext cx="7548918" cy="897755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6075" indent="0" algn="ctr">
              <a:buNone/>
              <a:defRPr sz="2000"/>
            </a:lvl2pPr>
            <a:lvl3pPr marL="912269" indent="0" algn="ctr">
              <a:buNone/>
              <a:defRPr sz="1900"/>
            </a:lvl3pPr>
            <a:lvl4pPr marL="1368404" indent="0" algn="ctr">
              <a:buNone/>
              <a:defRPr sz="1600"/>
            </a:lvl4pPr>
            <a:lvl5pPr marL="1824538" indent="0" algn="ctr">
              <a:buNone/>
              <a:defRPr sz="1600"/>
            </a:lvl5pPr>
            <a:lvl6pPr marL="2280734" indent="0" algn="ctr">
              <a:buNone/>
              <a:defRPr sz="1600"/>
            </a:lvl6pPr>
            <a:lvl7pPr marL="2736806" indent="0" algn="ctr">
              <a:buNone/>
              <a:defRPr sz="1600"/>
            </a:lvl7pPr>
            <a:lvl8pPr marL="3192880" indent="0" algn="ctr">
              <a:buNone/>
              <a:defRPr sz="1600"/>
            </a:lvl8pPr>
            <a:lvl9pPr marL="364895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85" y="258043"/>
            <a:ext cx="1244845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300" y="5559330"/>
            <a:ext cx="3780235" cy="528999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3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860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718" rIns="91252" bIns="45718" rtlCol="0" anchor="ctr">
            <a:noAutofit/>
          </a:bodyPr>
          <a:lstStyle/>
          <a:p>
            <a:pPr algn="ctr" defTabSz="912269" fontAlgn="auto">
              <a:spcBef>
                <a:spcPts val="0"/>
              </a:spcBef>
              <a:spcAft>
                <a:spcPts val="0"/>
              </a:spcAft>
            </a:pPr>
            <a:endParaRPr lang="en-GB" sz="19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50" y="1122363"/>
            <a:ext cx="8007029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50" y="3602234"/>
            <a:ext cx="8007029" cy="165576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6075" indent="0" algn="ctr">
              <a:buNone/>
              <a:defRPr sz="2000"/>
            </a:lvl2pPr>
            <a:lvl3pPr marL="912269" indent="0" algn="ctr">
              <a:buNone/>
              <a:defRPr sz="1900"/>
            </a:lvl3pPr>
            <a:lvl4pPr marL="1368404" indent="0" algn="ctr">
              <a:buNone/>
              <a:defRPr sz="1600"/>
            </a:lvl4pPr>
            <a:lvl5pPr marL="1824538" indent="0" algn="ctr">
              <a:buNone/>
              <a:defRPr sz="1600"/>
            </a:lvl5pPr>
            <a:lvl6pPr marL="2280734" indent="0" algn="ctr">
              <a:buNone/>
              <a:defRPr sz="1600"/>
            </a:lvl6pPr>
            <a:lvl7pPr marL="2736806" indent="0" algn="ctr">
              <a:buNone/>
              <a:defRPr sz="1600"/>
            </a:lvl7pPr>
            <a:lvl8pPr marL="3192880" indent="0" algn="ctr">
              <a:buNone/>
              <a:defRPr sz="1600"/>
            </a:lvl8pPr>
            <a:lvl9pPr marL="364895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5"/>
            <a:ext cx="0" cy="329593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6046685"/>
            <a:ext cx="1288884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5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718" rIns="91252" bIns="45718" rtlCol="0" anchor="ctr">
            <a:noAutofit/>
          </a:bodyPr>
          <a:lstStyle/>
          <a:p>
            <a:pPr algn="ctr" defTabSz="912269" fontAlgn="auto">
              <a:spcBef>
                <a:spcPts val="0"/>
              </a:spcBef>
              <a:spcAft>
                <a:spcPts val="0"/>
              </a:spcAft>
            </a:pPr>
            <a:endParaRPr lang="en-GB" sz="1900" b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7161"/>
            <a:ext cx="1287150" cy="45054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842" y="1122363"/>
            <a:ext cx="7617223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95"/>
            <a:ext cx="0" cy="32959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748" y="3602234"/>
            <a:ext cx="7617223" cy="165576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6075" indent="0" algn="ctr">
              <a:buNone/>
              <a:defRPr sz="2000"/>
            </a:lvl2pPr>
            <a:lvl3pPr marL="912269" indent="0" algn="ctr">
              <a:buNone/>
              <a:defRPr sz="1900"/>
            </a:lvl3pPr>
            <a:lvl4pPr marL="1368404" indent="0" algn="ctr">
              <a:buNone/>
              <a:defRPr sz="1600"/>
            </a:lvl4pPr>
            <a:lvl5pPr marL="1824538" indent="0" algn="ctr">
              <a:buNone/>
              <a:defRPr sz="1600"/>
            </a:lvl5pPr>
            <a:lvl6pPr marL="2280734" indent="0" algn="ctr">
              <a:buNone/>
              <a:defRPr sz="1600"/>
            </a:lvl6pPr>
            <a:lvl7pPr marL="2736806" indent="0" algn="ctr">
              <a:buNone/>
              <a:defRPr sz="1600"/>
            </a:lvl7pPr>
            <a:lvl8pPr marL="3192880" indent="0" algn="ctr">
              <a:buNone/>
              <a:defRPr sz="1600"/>
            </a:lvl8pPr>
            <a:lvl9pPr marL="364895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989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"/>
            <a:ext cx="9144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718" rIns="91252" bIns="45718" rtlCol="0" anchor="ctr">
            <a:noAutofit/>
          </a:bodyPr>
          <a:lstStyle/>
          <a:p>
            <a:pPr algn="ctr" defTabSz="912269" fontAlgn="auto">
              <a:spcBef>
                <a:spcPts val="0"/>
              </a:spcBef>
              <a:spcAft>
                <a:spcPts val="0"/>
              </a:spcAft>
            </a:pPr>
            <a:endParaRPr lang="en-GB" sz="1900" b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842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87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65" y="4161083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456075" indent="0" algn="ctr">
              <a:buNone/>
              <a:defRPr sz="2000"/>
            </a:lvl2pPr>
            <a:lvl3pPr marL="912269" indent="0" algn="ctr">
              <a:buNone/>
              <a:defRPr sz="1900"/>
            </a:lvl3pPr>
            <a:lvl4pPr marL="1368404" indent="0" algn="ctr">
              <a:buNone/>
              <a:defRPr sz="1600"/>
            </a:lvl4pPr>
            <a:lvl5pPr marL="1824538" indent="0" algn="ctr">
              <a:buNone/>
              <a:defRPr sz="1600"/>
            </a:lvl5pPr>
            <a:lvl6pPr marL="2280734" indent="0" algn="ctr">
              <a:buNone/>
              <a:defRPr sz="1600"/>
            </a:lvl6pPr>
            <a:lvl7pPr marL="2736806" indent="0" algn="ctr">
              <a:buNone/>
              <a:defRPr sz="1600"/>
            </a:lvl7pPr>
            <a:lvl8pPr marL="3192880" indent="0" algn="ctr">
              <a:buNone/>
              <a:defRPr sz="1600"/>
            </a:lvl8pPr>
            <a:lvl9pPr marL="364895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051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"/>
            <a:ext cx="9144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718" rIns="91252" bIns="45718" rtlCol="0" anchor="ctr">
            <a:noAutofit/>
          </a:bodyPr>
          <a:lstStyle/>
          <a:p>
            <a:pPr algn="ctr" defTabSz="912269" fontAlgn="auto">
              <a:spcBef>
                <a:spcPts val="0"/>
              </a:spcBef>
              <a:spcAft>
                <a:spcPts val="0"/>
              </a:spcAft>
            </a:pPr>
            <a:endParaRPr lang="en-GB" sz="1900" b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842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87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65" y="4161083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456075" indent="0" algn="ctr">
              <a:buNone/>
              <a:defRPr sz="2000"/>
            </a:lvl2pPr>
            <a:lvl3pPr marL="912269" indent="0" algn="ctr">
              <a:buNone/>
              <a:defRPr sz="1900"/>
            </a:lvl3pPr>
            <a:lvl4pPr marL="1368404" indent="0" algn="ctr">
              <a:buNone/>
              <a:defRPr sz="1600"/>
            </a:lvl4pPr>
            <a:lvl5pPr marL="1824538" indent="0" algn="ctr">
              <a:buNone/>
              <a:defRPr sz="1600"/>
            </a:lvl5pPr>
            <a:lvl6pPr marL="2280734" indent="0" algn="ctr">
              <a:buNone/>
              <a:defRPr sz="1600"/>
            </a:lvl6pPr>
            <a:lvl7pPr marL="2736806" indent="0" algn="ctr">
              <a:buNone/>
              <a:defRPr sz="1600"/>
            </a:lvl7pPr>
            <a:lvl8pPr marL="3192880" indent="0" algn="ctr">
              <a:buNone/>
              <a:defRPr sz="1600"/>
            </a:lvl8pPr>
            <a:lvl9pPr marL="364895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082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8179274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739" y="19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252" tIns="45718" rIns="91252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43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739" y="19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252" tIns="45718" rIns="91252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32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22"/>
            <a:ext cx="9144000" cy="605919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1078178"/>
            <a:ext cx="9148010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ED8D2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50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725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9074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6585" y="6620573"/>
            <a:ext cx="530557" cy="240595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4419457"/>
            <a:ext cx="7548918" cy="897755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85" y="258043"/>
            <a:ext cx="1244845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215" y="5559318"/>
            <a:ext cx="3780235" cy="528999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589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739" y="19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252" tIns="45718" rIns="91252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71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66" y="1825636"/>
            <a:ext cx="2518867" cy="37631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55" y="1825636"/>
            <a:ext cx="2518867" cy="37631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9135" y="1825636"/>
            <a:ext cx="2518867" cy="37631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739" y="19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252" tIns="45718" rIns="91252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582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6075" indent="0">
              <a:buNone/>
              <a:defRPr sz="2000" b="1"/>
            </a:lvl2pPr>
            <a:lvl3pPr marL="912269" indent="0">
              <a:buNone/>
              <a:defRPr sz="1900" b="1"/>
            </a:lvl3pPr>
            <a:lvl4pPr marL="1368404" indent="0">
              <a:buNone/>
              <a:defRPr sz="1600" b="1"/>
            </a:lvl4pPr>
            <a:lvl5pPr marL="1824538" indent="0">
              <a:buNone/>
              <a:defRPr sz="1600" b="1"/>
            </a:lvl5pPr>
            <a:lvl6pPr marL="2280734" indent="0">
              <a:buNone/>
              <a:defRPr sz="1600" b="1"/>
            </a:lvl6pPr>
            <a:lvl7pPr marL="2736806" indent="0">
              <a:buNone/>
              <a:defRPr sz="1600" b="1"/>
            </a:lvl7pPr>
            <a:lvl8pPr marL="3192880" indent="0">
              <a:buNone/>
              <a:defRPr sz="1600" b="1"/>
            </a:lvl8pPr>
            <a:lvl9pPr marL="3648955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82"/>
            <a:ext cx="3868340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6075" indent="0">
              <a:buNone/>
              <a:defRPr sz="2000" b="1"/>
            </a:lvl2pPr>
            <a:lvl3pPr marL="912269" indent="0">
              <a:buNone/>
              <a:defRPr sz="1900" b="1"/>
            </a:lvl3pPr>
            <a:lvl4pPr marL="1368404" indent="0">
              <a:buNone/>
              <a:defRPr sz="1600" b="1"/>
            </a:lvl4pPr>
            <a:lvl5pPr marL="1824538" indent="0">
              <a:buNone/>
              <a:defRPr sz="1600" b="1"/>
            </a:lvl5pPr>
            <a:lvl6pPr marL="2280734" indent="0">
              <a:buNone/>
              <a:defRPr sz="1600" b="1"/>
            </a:lvl6pPr>
            <a:lvl7pPr marL="2736806" indent="0">
              <a:buNone/>
              <a:defRPr sz="1600" b="1"/>
            </a:lvl7pPr>
            <a:lvl8pPr marL="3192880" indent="0">
              <a:buNone/>
              <a:defRPr sz="1600" b="1"/>
            </a:lvl8pPr>
            <a:lvl9pPr marL="3648955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82"/>
            <a:ext cx="3887391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739" y="19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252" tIns="45718" rIns="91252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944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739" y="19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252" tIns="45718" rIns="91252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086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59635"/>
            <a:ext cx="4616726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7" y="1992575"/>
            <a:ext cx="641274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718" rIns="91252" bIns="45718" rtlCol="0" anchor="ctr"/>
          <a:lstStyle/>
          <a:p>
            <a:pPr algn="ctr" defTabSz="912269" fontAlgn="auto">
              <a:spcBef>
                <a:spcPts val="0"/>
              </a:spcBef>
              <a:spcAft>
                <a:spcPts val="0"/>
              </a:spcAft>
            </a:pPr>
            <a:endParaRPr lang="en-GB" sz="1900" b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7" y="743804"/>
            <a:ext cx="408692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992575"/>
            <a:ext cx="6169530" cy="3616657"/>
          </a:xfrm>
          <a:solidFill>
            <a:schemeClr val="bg1"/>
          </a:solidFill>
        </p:spPr>
        <p:txBody>
          <a:bodyPr lIns="359246" tIns="359246" rIns="359246" bIns="359246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324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068" y="1825629"/>
            <a:ext cx="369513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3" y="482863"/>
            <a:ext cx="3501950" cy="782357"/>
          </a:xfrm>
          <a:prstGeom prst="rect">
            <a:avLst/>
          </a:prstGeom>
        </p:spPr>
        <p:txBody>
          <a:bodyPr vert="horz" lIns="91252" tIns="45718" rIns="91252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2" y="-46377"/>
            <a:ext cx="4606787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175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739" y="19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252" tIns="45718" rIns="91252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151" y="2286096"/>
            <a:ext cx="2356247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369" y="2286096"/>
            <a:ext cx="2356247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806" y="2286096"/>
            <a:ext cx="2356247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190" y="4038875"/>
            <a:ext cx="2002169" cy="1524235"/>
          </a:xfrm>
          <a:solidFill>
            <a:schemeClr val="bg1"/>
          </a:solidFill>
        </p:spPr>
        <p:txBody>
          <a:bodyPr tIns="89812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845" y="4042142"/>
            <a:ext cx="2002169" cy="1524235"/>
          </a:xfrm>
          <a:solidFill>
            <a:schemeClr val="bg1"/>
          </a:solidFill>
        </p:spPr>
        <p:txBody>
          <a:bodyPr tIns="89812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408" y="4037626"/>
            <a:ext cx="2002169" cy="1524235"/>
          </a:xfrm>
          <a:solidFill>
            <a:schemeClr val="bg1"/>
          </a:solidFill>
        </p:spPr>
        <p:txBody>
          <a:bodyPr tIns="89812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567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739" y="19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252" tIns="45718" rIns="91252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690" y="2161385"/>
            <a:ext cx="18461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690" y="3969112"/>
            <a:ext cx="18461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3" y="2161385"/>
            <a:ext cx="1846195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3969112"/>
            <a:ext cx="1890000" cy="1638159"/>
          </a:xfrm>
          <a:noFill/>
        </p:spPr>
        <p:txBody>
          <a:bodyPr tIns="89812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2161385"/>
            <a:ext cx="1890000" cy="1638159"/>
          </a:xfrm>
          <a:noFill/>
        </p:spPr>
        <p:txBody>
          <a:bodyPr tIns="89812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4" y="3969112"/>
            <a:ext cx="18461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3969112"/>
            <a:ext cx="1890000" cy="1638159"/>
          </a:xfrm>
          <a:noFill/>
        </p:spPr>
        <p:txBody>
          <a:bodyPr tIns="89812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2161385"/>
            <a:ext cx="1890000" cy="1638159"/>
          </a:xfrm>
          <a:noFill/>
        </p:spPr>
        <p:txBody>
          <a:bodyPr tIns="89812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100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47940"/>
            <a:ext cx="78867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3630884"/>
            <a:ext cx="78867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407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8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50" y="1122363"/>
            <a:ext cx="8007029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50" y="3602185"/>
            <a:ext cx="8007029" cy="165576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54"/>
            <a:ext cx="0" cy="329593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6046674"/>
            <a:ext cx="1288884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35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47" y="5992376"/>
            <a:ext cx="1580143" cy="7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50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06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8" tIns="34289" rIns="68468" bIns="34289" rtlCol="0" anchor="ctr">
            <a:noAutofit/>
          </a:bodyPr>
          <a:lstStyle/>
          <a:p>
            <a:pPr algn="ctr" defTabSz="684525" fontAlgn="auto">
              <a:spcBef>
                <a:spcPts val="0"/>
              </a:spcBef>
              <a:spcAft>
                <a:spcPts val="0"/>
              </a:spcAft>
            </a:pPr>
            <a:endParaRPr lang="en-GB" sz="1425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9144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8" tIns="34289" rIns="68468" bIns="34289" rtlCol="0" anchor="ctr">
            <a:noAutofit/>
          </a:bodyPr>
          <a:lstStyle/>
          <a:p>
            <a:pPr algn="ctr" defTabSz="684525" fontAlgn="auto">
              <a:spcBef>
                <a:spcPts val="0"/>
              </a:spcBef>
              <a:spcAft>
                <a:spcPts val="0"/>
              </a:spcAft>
            </a:pPr>
            <a:endParaRPr lang="en-GB" sz="1425" b="0">
              <a:solidFill>
                <a:srgbClr val="ED8D2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71" y="258043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681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9030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6016" y="6619310"/>
            <a:ext cx="530557" cy="240595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8" tIns="34289" rIns="68468" bIns="34289" rtlCol="0" anchor="ctr">
            <a:noAutofit/>
          </a:bodyPr>
          <a:lstStyle/>
          <a:p>
            <a:pPr algn="ctr" defTabSz="684525" fontAlgn="auto">
              <a:spcBef>
                <a:spcPts val="0"/>
              </a:spcBef>
              <a:spcAft>
                <a:spcPts val="0"/>
              </a:spcAft>
            </a:pPr>
            <a:endParaRPr lang="en-GB" sz="1425" b="0">
              <a:solidFill>
                <a:srgbClr val="FFFFFF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4418194"/>
            <a:ext cx="7548918" cy="897755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227" indent="0" algn="ctr">
              <a:buNone/>
              <a:defRPr sz="1500"/>
            </a:lvl2pPr>
            <a:lvl3pPr marL="684525" indent="0" algn="ctr">
              <a:buNone/>
              <a:defRPr sz="1425"/>
            </a:lvl3pPr>
            <a:lvl4pPr marL="1026788" indent="0" algn="ctr">
              <a:buNone/>
              <a:defRPr sz="1200"/>
            </a:lvl4pPr>
            <a:lvl5pPr marL="1369050" indent="0" algn="ctr">
              <a:buNone/>
              <a:defRPr sz="1200"/>
            </a:lvl5pPr>
            <a:lvl6pPr marL="1711349" indent="0" algn="ctr">
              <a:buNone/>
              <a:defRPr sz="1200"/>
            </a:lvl6pPr>
            <a:lvl7pPr marL="2053574" indent="0" algn="ctr">
              <a:buNone/>
              <a:defRPr sz="1200"/>
            </a:lvl7pPr>
            <a:lvl8pPr marL="2395800" indent="0" algn="ctr">
              <a:buNone/>
              <a:defRPr sz="1200"/>
            </a:lvl8pPr>
            <a:lvl9pPr marL="273802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87" y="5558147"/>
            <a:ext cx="3780235" cy="528999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725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036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399"/>
            <a:ext cx="9144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06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8" tIns="34289" rIns="68468" bIns="34289" rtlCol="0" anchor="ctr">
            <a:noAutofit/>
          </a:bodyPr>
          <a:lstStyle/>
          <a:p>
            <a:pPr algn="ctr" defTabSz="684525" fontAlgn="auto">
              <a:spcBef>
                <a:spcPts val="0"/>
              </a:spcBef>
              <a:spcAft>
                <a:spcPts val="0"/>
              </a:spcAft>
            </a:pPr>
            <a:endParaRPr lang="en-GB" sz="1425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78175"/>
            <a:ext cx="9144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8" tIns="34289" rIns="68468" bIns="34289" rtlCol="0" anchor="ctr">
            <a:noAutofit/>
          </a:bodyPr>
          <a:lstStyle/>
          <a:p>
            <a:pPr algn="ctr" defTabSz="684525" fontAlgn="auto">
              <a:spcBef>
                <a:spcPts val="0"/>
              </a:spcBef>
              <a:spcAft>
                <a:spcPts val="0"/>
              </a:spcAft>
            </a:pPr>
            <a:endParaRPr lang="en-GB" sz="1425" b="0">
              <a:solidFill>
                <a:srgbClr val="ED8D2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71" y="258043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708"/>
            <a:ext cx="7548918" cy="872647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9030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6016" y="6619310"/>
            <a:ext cx="530557" cy="240595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8" tIns="34289" rIns="68468" bIns="34289" rtlCol="0" anchor="ctr">
            <a:noAutofit/>
          </a:bodyPr>
          <a:lstStyle/>
          <a:p>
            <a:pPr algn="ctr" defTabSz="684525" fontAlgn="auto">
              <a:spcBef>
                <a:spcPts val="0"/>
              </a:spcBef>
              <a:spcAft>
                <a:spcPts val="0"/>
              </a:spcAft>
            </a:pPr>
            <a:endParaRPr lang="en-GB" sz="1425" b="0">
              <a:solidFill>
                <a:srgbClr val="FFFFFF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067470"/>
            <a:ext cx="7548918" cy="897755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227" indent="0" algn="ctr">
              <a:buNone/>
              <a:defRPr sz="1500"/>
            </a:lvl2pPr>
            <a:lvl3pPr marL="684525" indent="0" algn="ctr">
              <a:buNone/>
              <a:defRPr sz="1425"/>
            </a:lvl3pPr>
            <a:lvl4pPr marL="1026788" indent="0" algn="ctr">
              <a:buNone/>
              <a:defRPr sz="1200"/>
            </a:lvl4pPr>
            <a:lvl5pPr marL="1369050" indent="0" algn="ctr">
              <a:buNone/>
              <a:defRPr sz="1200"/>
            </a:lvl5pPr>
            <a:lvl6pPr marL="1711349" indent="0" algn="ctr">
              <a:buNone/>
              <a:defRPr sz="1200"/>
            </a:lvl6pPr>
            <a:lvl7pPr marL="2053574" indent="0" algn="ctr">
              <a:buNone/>
              <a:defRPr sz="1200"/>
            </a:lvl7pPr>
            <a:lvl8pPr marL="2395800" indent="0" algn="ctr">
              <a:buNone/>
              <a:defRPr sz="1200"/>
            </a:lvl8pPr>
            <a:lvl9pPr marL="273802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87" y="5783779"/>
            <a:ext cx="3780235" cy="528999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725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44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22"/>
            <a:ext cx="9144000" cy="605919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1078178"/>
            <a:ext cx="9148010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8" tIns="34289" rIns="68468" bIns="34289" rtlCol="0" anchor="ctr">
            <a:noAutofit/>
          </a:bodyPr>
          <a:lstStyle/>
          <a:p>
            <a:pPr algn="ctr" defTabSz="684525" fontAlgn="auto">
              <a:spcBef>
                <a:spcPts val="0"/>
              </a:spcBef>
              <a:spcAft>
                <a:spcPts val="0"/>
              </a:spcAft>
            </a:pPr>
            <a:endParaRPr lang="en-GB" sz="1425" b="0">
              <a:solidFill>
                <a:srgbClr val="ED8D2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06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8" tIns="34289" rIns="68468" bIns="34289" rtlCol="0" anchor="ctr">
            <a:noAutofit/>
          </a:bodyPr>
          <a:lstStyle/>
          <a:p>
            <a:pPr algn="ctr" defTabSz="684525" fontAlgn="auto">
              <a:spcBef>
                <a:spcPts val="0"/>
              </a:spcBef>
              <a:spcAft>
                <a:spcPts val="0"/>
              </a:spcAft>
            </a:pPr>
            <a:endParaRPr lang="en-GB" sz="1425" b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681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9030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6016" y="6619310"/>
            <a:ext cx="530557" cy="240595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8" tIns="34289" rIns="68468" bIns="34289" rtlCol="0" anchor="ctr">
            <a:noAutofit/>
          </a:bodyPr>
          <a:lstStyle/>
          <a:p>
            <a:pPr algn="ctr" defTabSz="684525" fontAlgn="auto">
              <a:spcBef>
                <a:spcPts val="0"/>
              </a:spcBef>
              <a:spcAft>
                <a:spcPts val="0"/>
              </a:spcAft>
            </a:pPr>
            <a:endParaRPr lang="en-GB" sz="1425" b="0">
              <a:solidFill>
                <a:srgbClr val="FFFFFF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4418194"/>
            <a:ext cx="7548918" cy="897755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227" indent="0" algn="ctr">
              <a:buNone/>
              <a:defRPr sz="1500"/>
            </a:lvl2pPr>
            <a:lvl3pPr marL="684525" indent="0" algn="ctr">
              <a:buNone/>
              <a:defRPr sz="1425"/>
            </a:lvl3pPr>
            <a:lvl4pPr marL="1026788" indent="0" algn="ctr">
              <a:buNone/>
              <a:defRPr sz="1200"/>
            </a:lvl4pPr>
            <a:lvl5pPr marL="1369050" indent="0" algn="ctr">
              <a:buNone/>
              <a:defRPr sz="1200"/>
            </a:lvl5pPr>
            <a:lvl6pPr marL="1711349" indent="0" algn="ctr">
              <a:buNone/>
              <a:defRPr sz="1200"/>
            </a:lvl6pPr>
            <a:lvl7pPr marL="2053574" indent="0" algn="ctr">
              <a:buNone/>
              <a:defRPr sz="1200"/>
            </a:lvl7pPr>
            <a:lvl8pPr marL="2395800" indent="0" algn="ctr">
              <a:buNone/>
              <a:defRPr sz="1200"/>
            </a:lvl8pPr>
            <a:lvl9pPr marL="273802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71" y="258043"/>
            <a:ext cx="1244845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87" y="5558147"/>
            <a:ext cx="3780235" cy="528999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725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899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8" tIns="34289" rIns="68468" bIns="34289" rtlCol="0" anchor="ctr">
            <a:noAutofit/>
          </a:bodyPr>
          <a:lstStyle/>
          <a:p>
            <a:pPr algn="ctr" defTabSz="684525" fontAlgn="auto">
              <a:spcBef>
                <a:spcPts val="0"/>
              </a:spcBef>
              <a:spcAft>
                <a:spcPts val="0"/>
              </a:spcAft>
            </a:pPr>
            <a:endParaRPr lang="en-GB" sz="1425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50" y="1122363"/>
            <a:ext cx="8007029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50" y="3602141"/>
            <a:ext cx="8007029" cy="165576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227" indent="0" algn="ctr">
              <a:buNone/>
              <a:defRPr sz="1500"/>
            </a:lvl2pPr>
            <a:lvl3pPr marL="684525" indent="0" algn="ctr">
              <a:buNone/>
              <a:defRPr sz="1425"/>
            </a:lvl3pPr>
            <a:lvl4pPr marL="1026788" indent="0" algn="ctr">
              <a:buNone/>
              <a:defRPr sz="1200"/>
            </a:lvl4pPr>
            <a:lvl5pPr marL="1369050" indent="0" algn="ctr">
              <a:buNone/>
              <a:defRPr sz="1200"/>
            </a:lvl5pPr>
            <a:lvl6pPr marL="1711349" indent="0" algn="ctr">
              <a:buNone/>
              <a:defRPr sz="1200"/>
            </a:lvl6pPr>
            <a:lvl7pPr marL="2053574" indent="0" algn="ctr">
              <a:buNone/>
              <a:defRPr sz="1200"/>
            </a:lvl7pPr>
            <a:lvl8pPr marL="2395800" indent="0" algn="ctr">
              <a:buNone/>
              <a:defRPr sz="1200"/>
            </a:lvl8pPr>
            <a:lvl9pPr marL="273802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12"/>
            <a:ext cx="0" cy="329593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6045502"/>
            <a:ext cx="1288884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611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8" tIns="34289" rIns="68468" bIns="34289" rtlCol="0" anchor="ctr">
            <a:noAutofit/>
          </a:bodyPr>
          <a:lstStyle/>
          <a:p>
            <a:pPr algn="ctr" defTabSz="684525" fontAlgn="auto">
              <a:spcBef>
                <a:spcPts val="0"/>
              </a:spcBef>
              <a:spcAft>
                <a:spcPts val="0"/>
              </a:spcAft>
            </a:pPr>
            <a:endParaRPr lang="en-GB" sz="1425" b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6010"/>
            <a:ext cx="1287150" cy="45054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819" y="1122363"/>
            <a:ext cx="7617223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12"/>
            <a:ext cx="0" cy="32959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98" y="3602141"/>
            <a:ext cx="7617223" cy="165576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227" indent="0" algn="ctr">
              <a:buNone/>
              <a:defRPr sz="1500"/>
            </a:lvl2pPr>
            <a:lvl3pPr marL="684525" indent="0" algn="ctr">
              <a:buNone/>
              <a:defRPr sz="1425"/>
            </a:lvl3pPr>
            <a:lvl4pPr marL="1026788" indent="0" algn="ctr">
              <a:buNone/>
              <a:defRPr sz="1200"/>
            </a:lvl4pPr>
            <a:lvl5pPr marL="1369050" indent="0" algn="ctr">
              <a:buNone/>
              <a:defRPr sz="1200"/>
            </a:lvl5pPr>
            <a:lvl6pPr marL="1711349" indent="0" algn="ctr">
              <a:buNone/>
              <a:defRPr sz="1200"/>
            </a:lvl6pPr>
            <a:lvl7pPr marL="2053574" indent="0" algn="ctr">
              <a:buNone/>
              <a:defRPr sz="1200"/>
            </a:lvl7pPr>
            <a:lvl8pPr marL="2395800" indent="0" algn="ctr">
              <a:buNone/>
              <a:defRPr sz="1200"/>
            </a:lvl8pPr>
            <a:lvl9pPr marL="273802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86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"/>
            <a:ext cx="9144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8" tIns="34289" rIns="68468" bIns="34289" rtlCol="0" anchor="ctr">
            <a:noAutofit/>
          </a:bodyPr>
          <a:lstStyle/>
          <a:p>
            <a:pPr algn="ctr" defTabSz="684525" fontAlgn="auto">
              <a:spcBef>
                <a:spcPts val="0"/>
              </a:spcBef>
              <a:spcAft>
                <a:spcPts val="0"/>
              </a:spcAft>
            </a:pPr>
            <a:endParaRPr lang="en-GB" sz="1425" b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819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04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65" y="4160991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125">
                <a:solidFill>
                  <a:schemeClr val="bg1">
                    <a:lumMod val="50000"/>
                  </a:schemeClr>
                </a:solidFill>
              </a:defRPr>
            </a:lvl1pPr>
            <a:lvl2pPr marL="342227" indent="0" algn="ctr">
              <a:buNone/>
              <a:defRPr sz="1500"/>
            </a:lvl2pPr>
            <a:lvl3pPr marL="684525" indent="0" algn="ctr">
              <a:buNone/>
              <a:defRPr sz="1425"/>
            </a:lvl3pPr>
            <a:lvl4pPr marL="1026788" indent="0" algn="ctr">
              <a:buNone/>
              <a:defRPr sz="1200"/>
            </a:lvl4pPr>
            <a:lvl5pPr marL="1369050" indent="0" algn="ctr">
              <a:buNone/>
              <a:defRPr sz="1200"/>
            </a:lvl5pPr>
            <a:lvl6pPr marL="1711349" indent="0" algn="ctr">
              <a:buNone/>
              <a:defRPr sz="1200"/>
            </a:lvl6pPr>
            <a:lvl7pPr marL="2053574" indent="0" algn="ctr">
              <a:buNone/>
              <a:defRPr sz="1200"/>
            </a:lvl7pPr>
            <a:lvl8pPr marL="2395800" indent="0" algn="ctr">
              <a:buNone/>
              <a:defRPr sz="1200"/>
            </a:lvl8pPr>
            <a:lvl9pPr marL="273802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766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"/>
            <a:ext cx="9144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8" tIns="34289" rIns="68468" bIns="34289" rtlCol="0" anchor="ctr">
            <a:noAutofit/>
          </a:bodyPr>
          <a:lstStyle/>
          <a:p>
            <a:pPr algn="ctr" defTabSz="684525" fontAlgn="auto">
              <a:spcBef>
                <a:spcPts val="0"/>
              </a:spcBef>
              <a:spcAft>
                <a:spcPts val="0"/>
              </a:spcAft>
            </a:pPr>
            <a:endParaRPr lang="en-GB" sz="1425" b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819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04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65" y="4160991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125">
                <a:solidFill>
                  <a:schemeClr val="bg1">
                    <a:lumMod val="50000"/>
                  </a:schemeClr>
                </a:solidFill>
              </a:defRPr>
            </a:lvl1pPr>
            <a:lvl2pPr marL="342227" indent="0" algn="ctr">
              <a:buNone/>
              <a:defRPr sz="1500"/>
            </a:lvl2pPr>
            <a:lvl3pPr marL="684525" indent="0" algn="ctr">
              <a:buNone/>
              <a:defRPr sz="1425"/>
            </a:lvl3pPr>
            <a:lvl4pPr marL="1026788" indent="0" algn="ctr">
              <a:buNone/>
              <a:defRPr sz="1200"/>
            </a:lvl4pPr>
            <a:lvl5pPr marL="1369050" indent="0" algn="ctr">
              <a:buNone/>
              <a:defRPr sz="1200"/>
            </a:lvl5pPr>
            <a:lvl6pPr marL="1711349" indent="0" algn="ctr">
              <a:buNone/>
              <a:defRPr sz="1200"/>
            </a:lvl6pPr>
            <a:lvl7pPr marL="2053574" indent="0" algn="ctr">
              <a:buNone/>
              <a:defRPr sz="1200"/>
            </a:lvl7pPr>
            <a:lvl8pPr marL="2395800" indent="0" algn="ctr">
              <a:buNone/>
              <a:defRPr sz="1200"/>
            </a:lvl8pPr>
            <a:lvl9pPr marL="273802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856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8179274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739" y="104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290" tIns="45718" rIns="9129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5054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739" y="104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290" tIns="45718" rIns="9129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39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7273"/>
            <a:ext cx="1287150" cy="45054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842" y="1122363"/>
            <a:ext cx="7617223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54"/>
            <a:ext cx="0" cy="32959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727" y="3602185"/>
            <a:ext cx="7617223" cy="165576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866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739" y="104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290" tIns="45718" rIns="9129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8946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10" y="1825636"/>
            <a:ext cx="2518867" cy="37631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55" y="1825636"/>
            <a:ext cx="2518867" cy="37631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922" y="1825636"/>
            <a:ext cx="2518867" cy="37631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739" y="104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290" tIns="45718" rIns="9129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537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227" indent="0">
              <a:buNone/>
              <a:defRPr sz="1500" b="1"/>
            </a:lvl2pPr>
            <a:lvl3pPr marL="684525" indent="0">
              <a:buNone/>
              <a:defRPr sz="1425" b="1"/>
            </a:lvl3pPr>
            <a:lvl4pPr marL="1026788" indent="0">
              <a:buNone/>
              <a:defRPr sz="1200" b="1"/>
            </a:lvl4pPr>
            <a:lvl5pPr marL="1369050" indent="0">
              <a:buNone/>
              <a:defRPr sz="1200" b="1"/>
            </a:lvl5pPr>
            <a:lvl6pPr marL="1711349" indent="0">
              <a:buNone/>
              <a:defRPr sz="1200" b="1"/>
            </a:lvl6pPr>
            <a:lvl7pPr marL="2053574" indent="0">
              <a:buNone/>
              <a:defRPr sz="1200" b="1"/>
            </a:lvl7pPr>
            <a:lvl8pPr marL="2395800" indent="0">
              <a:buNone/>
              <a:defRPr sz="1200" b="1"/>
            </a:lvl8pPr>
            <a:lvl9pPr marL="2738027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82"/>
            <a:ext cx="3868340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227" indent="0">
              <a:buNone/>
              <a:defRPr sz="1500" b="1"/>
            </a:lvl2pPr>
            <a:lvl3pPr marL="684525" indent="0">
              <a:buNone/>
              <a:defRPr sz="1425" b="1"/>
            </a:lvl3pPr>
            <a:lvl4pPr marL="1026788" indent="0">
              <a:buNone/>
              <a:defRPr sz="1200" b="1"/>
            </a:lvl4pPr>
            <a:lvl5pPr marL="1369050" indent="0">
              <a:buNone/>
              <a:defRPr sz="1200" b="1"/>
            </a:lvl5pPr>
            <a:lvl6pPr marL="1711349" indent="0">
              <a:buNone/>
              <a:defRPr sz="1200" b="1"/>
            </a:lvl6pPr>
            <a:lvl7pPr marL="2053574" indent="0">
              <a:buNone/>
              <a:defRPr sz="1200" b="1"/>
            </a:lvl7pPr>
            <a:lvl8pPr marL="2395800" indent="0">
              <a:buNone/>
              <a:defRPr sz="1200" b="1"/>
            </a:lvl8pPr>
            <a:lvl9pPr marL="2738027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82"/>
            <a:ext cx="3887391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739" y="104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290" tIns="45718" rIns="9129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8570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739" y="104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290" tIns="45718" rIns="9129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3125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59635"/>
            <a:ext cx="4616726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7" y="1992575"/>
            <a:ext cx="641274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8" tIns="34289" rIns="68468" bIns="34289" rtlCol="0" anchor="ctr"/>
          <a:lstStyle/>
          <a:p>
            <a:pPr algn="ctr" defTabSz="684525" fontAlgn="auto">
              <a:spcBef>
                <a:spcPts val="0"/>
              </a:spcBef>
              <a:spcAft>
                <a:spcPts val="0"/>
              </a:spcAft>
            </a:pPr>
            <a:endParaRPr lang="en-GB" sz="1425" b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7" y="743804"/>
            <a:ext cx="408692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992575"/>
            <a:ext cx="6169530" cy="3616657"/>
          </a:xfrm>
          <a:solidFill>
            <a:schemeClr val="bg1"/>
          </a:solidFill>
        </p:spPr>
        <p:txBody>
          <a:bodyPr lIns="359398" tIns="359398" rIns="359398" bIns="359398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164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855" y="1825629"/>
            <a:ext cx="369513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3" y="482863"/>
            <a:ext cx="3501950" cy="782357"/>
          </a:xfrm>
          <a:prstGeom prst="rect">
            <a:avLst/>
          </a:prstGeom>
        </p:spPr>
        <p:txBody>
          <a:bodyPr vert="horz" lIns="91290" tIns="45718" rIns="9129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2" y="-46377"/>
            <a:ext cx="4606787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168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739" y="104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290" tIns="45718" rIns="9129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95" y="2284913"/>
            <a:ext cx="2356247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156" y="2284913"/>
            <a:ext cx="2356247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212" y="2284913"/>
            <a:ext cx="2356247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134" y="4038792"/>
            <a:ext cx="2002169" cy="1524235"/>
          </a:xfrm>
          <a:solidFill>
            <a:schemeClr val="bg1"/>
          </a:solidFill>
        </p:spPr>
        <p:txBody>
          <a:bodyPr tIns="8985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251" y="4042049"/>
            <a:ext cx="2002169" cy="1524235"/>
          </a:xfrm>
          <a:solidFill>
            <a:schemeClr val="bg1"/>
          </a:solidFill>
        </p:spPr>
        <p:txBody>
          <a:bodyPr tIns="8985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95" y="4037543"/>
            <a:ext cx="2002169" cy="1524235"/>
          </a:xfrm>
          <a:solidFill>
            <a:schemeClr val="bg1"/>
          </a:solidFill>
        </p:spPr>
        <p:txBody>
          <a:bodyPr tIns="8985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262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739" y="104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290" tIns="45718" rIns="9129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83" y="2160202"/>
            <a:ext cx="18461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83" y="3969020"/>
            <a:ext cx="18461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3" y="2160202"/>
            <a:ext cx="1846195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3969020"/>
            <a:ext cx="1890000" cy="1638159"/>
          </a:xfrm>
          <a:noFill/>
        </p:spPr>
        <p:txBody>
          <a:bodyPr tIns="8985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2160202"/>
            <a:ext cx="1890000" cy="1638159"/>
          </a:xfrm>
          <a:noFill/>
        </p:spPr>
        <p:txBody>
          <a:bodyPr tIns="8985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4" y="3969020"/>
            <a:ext cx="18461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3969020"/>
            <a:ext cx="1890000" cy="1638159"/>
          </a:xfrm>
          <a:noFill/>
        </p:spPr>
        <p:txBody>
          <a:bodyPr tIns="8985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2160202"/>
            <a:ext cx="1890000" cy="1638159"/>
          </a:xfrm>
          <a:noFill/>
        </p:spPr>
        <p:txBody>
          <a:bodyPr tIns="8985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607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46789"/>
            <a:ext cx="78867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3630792"/>
            <a:ext cx="78867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513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"/>
            <a:ext cx="9144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842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53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65" y="4160985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417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46" y="5991225"/>
            <a:ext cx="1580143" cy="7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00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06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9144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ED8D2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85" y="258042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673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9027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6064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103" y="5557903"/>
            <a:ext cx="3780235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708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395"/>
            <a:ext cx="9144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06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9144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ED8D2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85" y="258042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675"/>
            <a:ext cx="7548918" cy="872647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9027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6064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067468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103" y="5783535"/>
            <a:ext cx="3780235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149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9144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1078178"/>
            <a:ext cx="9148010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ED8D2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06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673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9027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6064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85" y="258042"/>
            <a:ext cx="1244845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103" y="5557903"/>
            <a:ext cx="3780235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470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50" y="1122363"/>
            <a:ext cx="8007029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50" y="3602038"/>
            <a:ext cx="8007029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6045648"/>
            <a:ext cx="1288884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772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5865"/>
            <a:ext cx="128715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825" y="1122363"/>
            <a:ext cx="7617223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704" y="3602038"/>
            <a:ext cx="7617223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5499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8179274" cy="38819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739" y="10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5873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739" y="10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4636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739" y="10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7280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29" y="1825626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55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938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739" y="10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96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"/>
            <a:ext cx="9144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842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53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65" y="4160985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68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82"/>
            <a:ext cx="3868340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82"/>
            <a:ext cx="3887391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739" y="10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2090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970" y="1825629"/>
            <a:ext cx="369513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3" y="482863"/>
            <a:ext cx="350195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2" y="-46383"/>
            <a:ext cx="4606787" cy="6964017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162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739" y="10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8727" y="1748186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44854" y="1748186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860930" y="1748186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477036" y="1748186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093329" y="1748186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28727" y="3934213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244854" y="3934213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860930" y="3934213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477036" y="3934213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7093329" y="3934213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7853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108965" y="1913518"/>
            <a:ext cx="1406386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288552" y="2898477"/>
            <a:ext cx="1730463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061485" y="1913416"/>
            <a:ext cx="2389134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739" y="10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03660" y="1748184"/>
            <a:ext cx="1982390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130279" y="2860831"/>
            <a:ext cx="1215323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3689518" y="3790927"/>
            <a:ext cx="1490663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703740" y="3908959"/>
            <a:ext cx="1313615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0603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739" y="10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27473" y="1843498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2686050" y="1843498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4630" y="1843498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603207" y="1843493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7064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59635"/>
            <a:ext cx="4616726" cy="6983896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7" y="1992575"/>
            <a:ext cx="641274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7" y="743804"/>
            <a:ext cx="408692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533" y="1992575"/>
            <a:ext cx="5327745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851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739" y="10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8503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689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14177" r="388" b="14096"/>
          <a:stretch/>
        </p:blipFill>
        <p:spPr>
          <a:xfrm>
            <a:off x="-46170" y="1081031"/>
            <a:ext cx="9190170" cy="58587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600" y="297845"/>
            <a:ext cx="1186086" cy="1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319974" y="6693363"/>
            <a:ext cx="504056" cy="2159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anchor="ctr"/>
          <a:lstStyle/>
          <a:p>
            <a:pPr algn="ctr" defTabSz="456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426" indent="-228426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251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64" y="5991555"/>
            <a:ext cx="1580143" cy="70228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2618" y="413673"/>
            <a:ext cx="8386603" cy="815933"/>
          </a:xfrm>
        </p:spPr>
        <p:txBody>
          <a:bodyPr/>
          <a:lstStyle>
            <a:lvl1pPr algn="l">
              <a:defRPr sz="240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" sz="24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GB" sz="2400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31786"/>
            <a:ext cx="8374380" cy="3633788"/>
          </a:xfrm>
        </p:spPr>
        <p:txBody>
          <a:bodyPr/>
          <a:lstStyle>
            <a:lvl1pPr marL="342641" indent="-342641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150000"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524" y="6154848"/>
            <a:ext cx="632564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42" tIns="60921" rIns="121842" bIns="60921" numCol="1" anchor="t" anchorCtr="0" compatLnSpc="1">
            <a:prstTxWarp prst="textNoShape">
              <a:avLst/>
            </a:prstTxWarp>
          </a:bodyPr>
          <a:lstStyle>
            <a:lvl1pPr algn="l">
              <a:defRPr sz="975" b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7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8179274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739" y="15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6327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64" y="5991555"/>
            <a:ext cx="1580143" cy="7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0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0215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9144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557903"/>
            <a:ext cx="3780235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76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9"/>
            <a:ext cx="9144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9144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872647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067468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783535"/>
            <a:ext cx="3780235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258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9144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1078174"/>
            <a:ext cx="9148010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557903"/>
            <a:ext cx="3780235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942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2" y="1122363"/>
            <a:ext cx="8007029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2" y="3602038"/>
            <a:ext cx="8007029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6045258"/>
            <a:ext cx="1288884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333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5865"/>
            <a:ext cx="128715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3602038"/>
            <a:ext cx="7617223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320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4160827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4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4160827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577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79274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86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739" y="15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6870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6300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4401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6477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1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2684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6124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59635"/>
            <a:ext cx="4616726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992574"/>
            <a:ext cx="641274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7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6" y="743803"/>
            <a:ext cx="408692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992573"/>
            <a:ext cx="616953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168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825626"/>
            <a:ext cx="369513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482861"/>
            <a:ext cx="350195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46383"/>
            <a:ext cx="4606787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354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2284668"/>
            <a:ext cx="2356247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2284669"/>
            <a:ext cx="2356247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2284668"/>
            <a:ext cx="2356247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4038685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4041945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4037438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82069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2159957"/>
            <a:ext cx="1846193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3968881"/>
            <a:ext cx="1846193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2159957"/>
            <a:ext cx="1846195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3968880"/>
            <a:ext cx="1890000" cy="1638158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2159958"/>
            <a:ext cx="1890000" cy="163815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3968880"/>
            <a:ext cx="1846193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3968881"/>
            <a:ext cx="1890000" cy="1638158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2159957"/>
            <a:ext cx="1890000" cy="163815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4841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46644"/>
            <a:ext cx="78867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3630614"/>
            <a:ext cx="78867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456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13269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6C79FD-C571-418B-AB0F-5EE936C85276}" type="slidenum">
              <a:rPr lang="en-GB" b="0" smtClean="0">
                <a:solidFill>
                  <a:srgbClr val="4D4D4D">
                    <a:tint val="75000"/>
                  </a:srgb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 dirty="0">
              <a:solidFill>
                <a:srgbClr val="4D4D4D">
                  <a:tint val="75000"/>
                </a:srgbClr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7405"/>
            <a:ext cx="1286800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8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  <p:sldLayoutId id="2147483926" r:id="rId18"/>
    <p:sldLayoutId id="2147483927" r:id="rId19"/>
    <p:sldLayoutId id="2147484809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2863"/>
            <a:ext cx="7886700" cy="782357"/>
          </a:xfrm>
          <a:prstGeom prst="rect">
            <a:avLst/>
          </a:prstGeom>
        </p:spPr>
        <p:txBody>
          <a:bodyPr vert="horz" lIns="91252" tIns="45718" rIns="91252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81904"/>
          </a:xfrm>
          <a:prstGeom prst="rect">
            <a:avLst/>
          </a:prstGeom>
        </p:spPr>
        <p:txBody>
          <a:bodyPr vert="horz" lIns="91252" tIns="45718" rIns="91252" bIns="45718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132584"/>
            <a:ext cx="2057400" cy="365125"/>
          </a:xfrm>
          <a:prstGeom prst="rect">
            <a:avLst/>
          </a:prstGeom>
        </p:spPr>
        <p:txBody>
          <a:bodyPr vert="horz" lIns="91252" tIns="45718" rIns="91252" bIns="45718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269" fontAlgn="auto">
              <a:spcBef>
                <a:spcPts val="0"/>
              </a:spcBef>
              <a:spcAft>
                <a:spcPts val="0"/>
              </a:spcAft>
            </a:pPr>
            <a:fld id="{F46C79FD-C571-418B-AB0F-5EE936C85276}" type="slidenum">
              <a:rPr lang="en-GB" b="0" smtClean="0">
                <a:solidFill>
                  <a:srgbClr val="4D4D4D">
                    <a:tint val="75000"/>
                  </a:srgbClr>
                </a:solidFill>
                <a:latin typeface="Arial"/>
              </a:rPr>
              <a:pPr defTabSz="91226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 dirty="0">
              <a:solidFill>
                <a:srgbClr val="4D4D4D">
                  <a:tint val="75000"/>
                </a:srgbClr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7417"/>
            <a:ext cx="1286800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2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9" r:id="rId1"/>
    <p:sldLayoutId id="2147484760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66" r:id="rId8"/>
    <p:sldLayoutId id="2147484767" r:id="rId9"/>
    <p:sldLayoutId id="2147484768" r:id="rId10"/>
    <p:sldLayoutId id="2147484769" r:id="rId11"/>
    <p:sldLayoutId id="2147484770" r:id="rId12"/>
    <p:sldLayoutId id="2147484771" r:id="rId13"/>
    <p:sldLayoutId id="2147484772" r:id="rId14"/>
    <p:sldLayoutId id="2147484773" r:id="rId15"/>
    <p:sldLayoutId id="2147484774" r:id="rId16"/>
    <p:sldLayoutId id="2147484775" r:id="rId17"/>
    <p:sldLayoutId id="2147484776" r:id="rId18"/>
    <p:sldLayoutId id="2147484777" r:id="rId19"/>
    <p:sldLayoutId id="2147484778" r:id="rId20"/>
  </p:sldLayoutIdLst>
  <p:hf sldNum="0" hdr="0" ftr="0" dt="0"/>
  <p:txStyles>
    <p:titleStyle>
      <a:lvl1pPr algn="l" defTabSz="912269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098" indent="-228098" algn="l" defTabSz="912269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94" indent="-228098" algn="l" defTabSz="912269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66" indent="-228098" algn="l" defTabSz="912269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40" indent="-228098" algn="l" defTabSz="912269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515" indent="-228098" algn="l" defTabSz="912269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709" indent="-228098" algn="l" defTabSz="912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45" indent="-228098" algn="l" defTabSz="912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78" indent="-228098" algn="l" defTabSz="912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174" indent="-228098" algn="l" defTabSz="912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2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75" algn="l" defTabSz="9122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69" algn="l" defTabSz="9122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04" algn="l" defTabSz="9122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38" algn="l" defTabSz="9122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734" algn="l" defTabSz="9122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06" algn="l" defTabSz="9122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880" algn="l" defTabSz="9122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955" algn="l" defTabSz="9122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2863"/>
            <a:ext cx="7886700" cy="782357"/>
          </a:xfrm>
          <a:prstGeom prst="rect">
            <a:avLst/>
          </a:prstGeom>
        </p:spPr>
        <p:txBody>
          <a:bodyPr vert="horz" lIns="91290" tIns="45718" rIns="9129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81904"/>
          </a:xfrm>
          <a:prstGeom prst="rect">
            <a:avLst/>
          </a:prstGeom>
        </p:spPr>
        <p:txBody>
          <a:bodyPr vert="horz" lIns="91290" tIns="45718" rIns="91290" bIns="45718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131433"/>
            <a:ext cx="2057400" cy="365125"/>
          </a:xfrm>
          <a:prstGeom prst="rect">
            <a:avLst/>
          </a:prstGeom>
        </p:spPr>
        <p:txBody>
          <a:bodyPr vert="horz" lIns="91290" tIns="45718" rIns="91290" bIns="45718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525"/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 defTabSz="684525"/>
              <a:t>‹#›</a:t>
            </a:fld>
            <a:endParaRPr lang="en-GB" dirty="0">
              <a:solidFill>
                <a:srgbClr val="4D4D4D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6234"/>
            <a:ext cx="1286800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5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  <p:sldLayoutId id="2147484822" r:id="rId12"/>
    <p:sldLayoutId id="2147484823" r:id="rId13"/>
    <p:sldLayoutId id="2147484824" r:id="rId14"/>
    <p:sldLayoutId id="2147484825" r:id="rId15"/>
    <p:sldLayoutId id="2147484826" r:id="rId16"/>
    <p:sldLayoutId id="2147484827" r:id="rId17"/>
    <p:sldLayoutId id="2147484828" r:id="rId18"/>
    <p:sldLayoutId id="2147484829" r:id="rId19"/>
    <p:sldLayoutId id="2147484830" r:id="rId20"/>
  </p:sldLayoutIdLst>
  <p:hf sldNum="0" hdr="0" ftr="0" dt="0"/>
  <p:txStyles>
    <p:titleStyle>
      <a:lvl1pPr algn="l" defTabSz="684525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150" indent="-171150" algn="l" defTabSz="684525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49" indent="-171150" algn="l" defTabSz="684525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74" indent="-171150" algn="l" defTabSz="684525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97900" indent="-171150" algn="l" defTabSz="684525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127" indent="-171150" algn="l" defTabSz="684525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425" indent="-171150" algn="l" defTabSz="6845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4688" indent="-171150" algn="l" defTabSz="6845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6950" indent="-171150" algn="l" defTabSz="6845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09249" indent="-171150" algn="l" defTabSz="6845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5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227" algn="l" defTabSz="6845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525" algn="l" defTabSz="6845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6788" algn="l" defTabSz="6845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050" algn="l" defTabSz="6845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349" algn="l" defTabSz="6845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3574" algn="l" defTabSz="6845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5800" algn="l" defTabSz="6845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8027" algn="l" defTabSz="6845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1316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D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6379"/>
            <a:ext cx="1286800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9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2" r:id="rId1"/>
    <p:sldLayoutId id="2147484833" r:id="rId2"/>
    <p:sldLayoutId id="2147484834" r:id="rId3"/>
    <p:sldLayoutId id="2147484835" r:id="rId4"/>
    <p:sldLayoutId id="2147484836" r:id="rId5"/>
    <p:sldLayoutId id="2147484837" r:id="rId6"/>
    <p:sldLayoutId id="2147484838" r:id="rId7"/>
    <p:sldLayoutId id="2147484839" r:id="rId8"/>
    <p:sldLayoutId id="2147484840" r:id="rId9"/>
    <p:sldLayoutId id="2147484841" r:id="rId10"/>
    <p:sldLayoutId id="2147484842" r:id="rId11"/>
    <p:sldLayoutId id="2147484843" r:id="rId12"/>
    <p:sldLayoutId id="2147484844" r:id="rId13"/>
    <p:sldLayoutId id="2147484845" r:id="rId14"/>
    <p:sldLayoutId id="2147484846" r:id="rId15"/>
    <p:sldLayoutId id="2147484847" r:id="rId16"/>
    <p:sldLayoutId id="2147484848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4464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42" tIns="60921" rIns="121842" bIns="609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3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42" tIns="60921" rIns="121842" bIns="60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700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42" tIns="60921" rIns="121842" bIns="60921" numCol="1" anchor="t" anchorCtr="0" compatLnSpc="1">
            <a:prstTxWarp prst="textNoShape">
              <a:avLst/>
            </a:prstTxWarp>
          </a:bodyPr>
          <a:lstStyle>
            <a:lvl1pPr>
              <a:defRPr sz="1425" b="0">
                <a:solidFill>
                  <a:schemeClr val="tx1"/>
                </a:solidFill>
                <a:latin typeface="+mj-lt"/>
              </a:defRPr>
            </a:lvl1pPr>
          </a:lstStyle>
          <a:p>
            <a:pPr defTabSz="685324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700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42" tIns="60921" rIns="121842" bIns="60921" numCol="1" anchor="t" anchorCtr="0" compatLnSpc="1">
            <a:prstTxWarp prst="textNoShape">
              <a:avLst/>
            </a:prstTxWarp>
          </a:bodyPr>
          <a:lstStyle>
            <a:lvl1pPr algn="ctr">
              <a:defRPr lang="en-GB" sz="1425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685324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700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42" tIns="60921" rIns="121842" bIns="60921" numCol="1" anchor="t" anchorCtr="0" compatLnSpc="1">
            <a:prstTxWarp prst="textNoShape">
              <a:avLst/>
            </a:prstTxWarp>
          </a:bodyPr>
          <a:lstStyle>
            <a:lvl1pPr algn="r">
              <a:defRPr sz="1425" b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685324">
              <a:defRPr/>
            </a:pPr>
            <a:fld id="{9C8D21B7-B314-438C-91E9-7FF9087DC078}" type="slidenum">
              <a:rPr lang="en-GB" smtClean="0">
                <a:solidFill>
                  <a:srgbClr val="000000"/>
                </a:solidFill>
              </a:rPr>
              <a:pPr defTabSz="685324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1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</p:sldLayoutIdLst>
  <p:hf hdr="0" ftr="0" dt="0"/>
  <p:txStyles>
    <p:titleStyle>
      <a:lvl1pPr marL="358514" indent="-358514" algn="l" rtl="0" eaLnBrk="0" fontAlgn="base" hangingPunct="0">
        <a:spcBef>
          <a:spcPct val="0"/>
        </a:spcBef>
        <a:spcAft>
          <a:spcPct val="0"/>
        </a:spcAft>
        <a:defRPr lang="en-GB" sz="2400" b="1" dirty="0" smtClean="0">
          <a:solidFill>
            <a:srgbClr val="034EA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358514" indent="-358514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514" indent="-358514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514" indent="-358514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514" indent="-358514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366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226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9128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6009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641" indent="-342641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lang="en-GB" sz="1800" i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427" indent="-285547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lang="en-GB" sz="1800" b="1" i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174" indent="-228426" algn="l" rtl="0" eaLnBrk="0" fontAlgn="base" hangingPunct="0">
        <a:spcBef>
          <a:spcPct val="20000"/>
        </a:spcBef>
        <a:spcAft>
          <a:spcPct val="0"/>
        </a:spcAft>
        <a:defRPr lang="en-GB" sz="1800" i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040" indent="-228426" algn="l" rtl="0" eaLnBrk="0" fontAlgn="base" hangingPunct="0">
        <a:spcBef>
          <a:spcPct val="20000"/>
        </a:spcBef>
        <a:spcAft>
          <a:spcPct val="0"/>
        </a:spcAft>
        <a:buChar char="–"/>
        <a:defRPr sz="2025">
          <a:solidFill>
            <a:schemeClr val="tx1"/>
          </a:solidFill>
          <a:latin typeface="Arial" charset="0"/>
        </a:defRPr>
      </a:lvl4pPr>
      <a:lvl5pPr marL="2055920" indent="-228426" algn="l" rtl="0" eaLnBrk="0" fontAlgn="base" hangingPunct="0">
        <a:spcBef>
          <a:spcPct val="20000"/>
        </a:spcBef>
        <a:spcAft>
          <a:spcPct val="0"/>
        </a:spcAft>
        <a:buChar char="»"/>
        <a:defRPr sz="2025">
          <a:solidFill>
            <a:schemeClr val="tx1"/>
          </a:solidFill>
          <a:latin typeface="Arial" charset="0"/>
        </a:defRPr>
      </a:lvl5pPr>
      <a:lvl6pPr marL="2512773" indent="-228426" algn="l" rtl="0" fontAlgn="base">
        <a:spcBef>
          <a:spcPct val="20000"/>
        </a:spcBef>
        <a:spcAft>
          <a:spcPct val="0"/>
        </a:spcAft>
        <a:buChar char="»"/>
        <a:defRPr sz="2025">
          <a:solidFill>
            <a:schemeClr val="tx1"/>
          </a:solidFill>
          <a:latin typeface="Arial" charset="0"/>
        </a:defRPr>
      </a:lvl6pPr>
      <a:lvl7pPr marL="2969654" indent="-228426" algn="l" rtl="0" fontAlgn="base">
        <a:spcBef>
          <a:spcPct val="20000"/>
        </a:spcBef>
        <a:spcAft>
          <a:spcPct val="0"/>
        </a:spcAft>
        <a:buChar char="»"/>
        <a:defRPr sz="2025">
          <a:solidFill>
            <a:schemeClr val="tx1"/>
          </a:solidFill>
          <a:latin typeface="Arial" charset="0"/>
        </a:defRPr>
      </a:lvl7pPr>
      <a:lvl8pPr marL="3426521" indent="-228426" algn="l" rtl="0" fontAlgn="base">
        <a:spcBef>
          <a:spcPct val="20000"/>
        </a:spcBef>
        <a:spcAft>
          <a:spcPct val="0"/>
        </a:spcAft>
        <a:buChar char="»"/>
        <a:defRPr sz="2025">
          <a:solidFill>
            <a:schemeClr val="tx1"/>
          </a:solidFill>
          <a:latin typeface="Arial" charset="0"/>
        </a:defRPr>
      </a:lvl8pPr>
      <a:lvl9pPr marL="3883387" indent="-228426" algn="l" rtl="0" fontAlgn="base">
        <a:spcBef>
          <a:spcPct val="20000"/>
        </a:spcBef>
        <a:spcAft>
          <a:spcPct val="0"/>
        </a:spcAft>
        <a:buChar char="»"/>
        <a:defRPr sz="2025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4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8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4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94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7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01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7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1312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5989"/>
            <a:ext cx="1286800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7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5" r:id="rId1"/>
    <p:sldLayoutId id="2147484856" r:id="rId2"/>
    <p:sldLayoutId id="2147484857" r:id="rId3"/>
    <p:sldLayoutId id="2147484858" r:id="rId4"/>
    <p:sldLayoutId id="2147484859" r:id="rId5"/>
    <p:sldLayoutId id="2147484860" r:id="rId6"/>
    <p:sldLayoutId id="2147484861" r:id="rId7"/>
    <p:sldLayoutId id="2147484862" r:id="rId8"/>
    <p:sldLayoutId id="2147484863" r:id="rId9"/>
    <p:sldLayoutId id="2147484864" r:id="rId10"/>
    <p:sldLayoutId id="2147484865" r:id="rId11"/>
    <p:sldLayoutId id="2147484866" r:id="rId12"/>
    <p:sldLayoutId id="2147484867" r:id="rId13"/>
    <p:sldLayoutId id="2147484868" r:id="rId14"/>
    <p:sldLayoutId id="2147484869" r:id="rId15"/>
    <p:sldLayoutId id="2147484870" r:id="rId16"/>
    <p:sldLayoutId id="2147484871" r:id="rId17"/>
    <p:sldLayoutId id="2147484872" r:id="rId18"/>
    <p:sldLayoutId id="2147484873" r:id="rId19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546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4" tIns="60932" rIns="121864" bIns="609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3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4" tIns="60932" rIns="121864" bIns="609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709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64" tIns="60932" rIns="121864" bIns="60932" numCol="1" anchor="t" anchorCtr="0" compatLnSpc="1">
            <a:prstTxWarp prst="textNoShape">
              <a:avLst/>
            </a:prstTxWarp>
          </a:bodyPr>
          <a:lstStyle>
            <a:lvl1pPr>
              <a:defRPr sz="1425" b="0">
                <a:solidFill>
                  <a:schemeClr val="tx1"/>
                </a:solidFill>
                <a:latin typeface="+mj-lt"/>
              </a:defRPr>
            </a:lvl1pPr>
          </a:lstStyle>
          <a:p>
            <a:pPr defTabSz="68546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709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64" tIns="60932" rIns="121864" bIns="60932" numCol="1" anchor="t" anchorCtr="0" compatLnSpc="1">
            <a:prstTxWarp prst="textNoShape">
              <a:avLst/>
            </a:prstTxWarp>
          </a:bodyPr>
          <a:lstStyle>
            <a:lvl1pPr algn="ctr">
              <a:defRPr lang="en-GB" sz="1425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68546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709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64" tIns="60932" rIns="121864" bIns="60932" numCol="1" anchor="t" anchorCtr="0" compatLnSpc="1">
            <a:prstTxWarp prst="textNoShape">
              <a:avLst/>
            </a:prstTxWarp>
          </a:bodyPr>
          <a:lstStyle>
            <a:lvl1pPr algn="r">
              <a:defRPr sz="1425" b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685460">
              <a:defRPr/>
            </a:pPr>
            <a:fld id="{9C8D21B7-B314-438C-91E9-7FF9087DC078}" type="slidenum">
              <a:rPr lang="en-GB" smtClean="0">
                <a:solidFill>
                  <a:srgbClr val="000000"/>
                </a:solidFill>
              </a:rPr>
              <a:pPr defTabSz="685460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8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</p:sldLayoutIdLst>
  <p:hf hdr="0" ftr="0" dt="0"/>
  <p:txStyles>
    <p:titleStyle>
      <a:lvl1pPr marL="358586" indent="-358586" algn="l" rtl="0" eaLnBrk="0" fontAlgn="base" hangingPunct="0">
        <a:spcBef>
          <a:spcPct val="0"/>
        </a:spcBef>
        <a:spcAft>
          <a:spcPct val="0"/>
        </a:spcAft>
        <a:defRPr lang="en-GB" sz="2400" b="1" dirty="0" smtClean="0">
          <a:solidFill>
            <a:srgbClr val="034EA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358586" indent="-358586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586" indent="-358586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586" indent="-358586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586" indent="-358586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534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2513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9472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644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713" indent="-3427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lang="en-GB" sz="1800" i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571" indent="-28560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lang="en-GB" sz="1800" b="1" i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402" indent="-228474" algn="l" rtl="0" eaLnBrk="0" fontAlgn="base" hangingPunct="0">
        <a:spcBef>
          <a:spcPct val="20000"/>
        </a:spcBef>
        <a:spcAft>
          <a:spcPct val="0"/>
        </a:spcAft>
        <a:defRPr lang="en-GB" sz="1800" i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360" indent="-228474" algn="l" rtl="0" eaLnBrk="0" fontAlgn="base" hangingPunct="0">
        <a:spcBef>
          <a:spcPct val="20000"/>
        </a:spcBef>
        <a:spcAft>
          <a:spcPct val="0"/>
        </a:spcAft>
        <a:buChar char="–"/>
        <a:defRPr sz="2025">
          <a:solidFill>
            <a:schemeClr val="tx1"/>
          </a:solidFill>
          <a:latin typeface="Arial" charset="0"/>
        </a:defRPr>
      </a:lvl4pPr>
      <a:lvl5pPr marL="2056328" indent="-228474" algn="l" rtl="0" eaLnBrk="0" fontAlgn="base" hangingPunct="0">
        <a:spcBef>
          <a:spcPct val="20000"/>
        </a:spcBef>
        <a:spcAft>
          <a:spcPct val="0"/>
        </a:spcAft>
        <a:buChar char="»"/>
        <a:defRPr sz="2025">
          <a:solidFill>
            <a:schemeClr val="tx1"/>
          </a:solidFill>
          <a:latin typeface="Arial" charset="0"/>
        </a:defRPr>
      </a:lvl5pPr>
      <a:lvl6pPr marL="2513277" indent="-228474" algn="l" rtl="0" fontAlgn="base">
        <a:spcBef>
          <a:spcPct val="20000"/>
        </a:spcBef>
        <a:spcAft>
          <a:spcPct val="0"/>
        </a:spcAft>
        <a:buChar char="»"/>
        <a:defRPr sz="2025">
          <a:solidFill>
            <a:schemeClr val="tx1"/>
          </a:solidFill>
          <a:latin typeface="Arial" charset="0"/>
        </a:defRPr>
      </a:lvl6pPr>
      <a:lvl7pPr marL="2970246" indent="-228474" algn="l" rtl="0" fontAlgn="base">
        <a:spcBef>
          <a:spcPct val="20000"/>
        </a:spcBef>
        <a:spcAft>
          <a:spcPct val="0"/>
        </a:spcAft>
        <a:buChar char="»"/>
        <a:defRPr sz="2025">
          <a:solidFill>
            <a:schemeClr val="tx1"/>
          </a:solidFill>
          <a:latin typeface="Arial" charset="0"/>
        </a:defRPr>
      </a:lvl7pPr>
      <a:lvl8pPr marL="3427205" indent="-228474" algn="l" rtl="0" fontAlgn="base">
        <a:spcBef>
          <a:spcPct val="20000"/>
        </a:spcBef>
        <a:spcAft>
          <a:spcPct val="0"/>
        </a:spcAft>
        <a:buChar char="»"/>
        <a:defRPr sz="2025">
          <a:solidFill>
            <a:schemeClr val="tx1"/>
          </a:solidFill>
          <a:latin typeface="Arial" charset="0"/>
        </a:defRPr>
      </a:lvl8pPr>
      <a:lvl9pPr marL="3884163" indent="-228474" algn="l" rtl="0" fontAlgn="base">
        <a:spcBef>
          <a:spcPct val="20000"/>
        </a:spcBef>
        <a:spcAft>
          <a:spcPct val="0"/>
        </a:spcAft>
        <a:buChar char="»"/>
        <a:defRPr sz="2025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8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4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9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5436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3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701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sz="1425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701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ctr">
              <a:defRPr lang="en-GB" sz="1425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701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>
              <a:defRPr sz="1425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2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0" r:id="rId1"/>
    <p:sldLayoutId id="2147484881" r:id="rId2"/>
    <p:sldLayoutId id="2147484882" r:id="rId3"/>
    <p:sldLayoutId id="2147484883" r:id="rId4"/>
  </p:sldLayoutIdLst>
  <p:hf hdr="0" ftr="0" dt="0"/>
  <p:txStyles>
    <p:titleStyle>
      <a:lvl1pPr marL="358766" indent="-358766" algn="l" rtl="0" eaLnBrk="0" fontAlgn="base" hangingPunct="0">
        <a:spcBef>
          <a:spcPct val="0"/>
        </a:spcBef>
        <a:spcAft>
          <a:spcPct val="0"/>
        </a:spcAft>
        <a:defRPr lang="en-GB" sz="2400" b="1" dirty="0" smtClean="0">
          <a:solidFill>
            <a:srgbClr val="034EA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358766" indent="-358766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66" indent="-358766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66" indent="-358766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66" indent="-358766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54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43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32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2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lang="en-GB" sz="1800" i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lang="en-GB" sz="1800" b="1" i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defRPr lang="en-GB" sz="1800" i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25">
          <a:solidFill>
            <a:schemeClr val="tx1"/>
          </a:solidFill>
          <a:latin typeface="Arial" charset="0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har char="»"/>
        <a:defRPr sz="2025">
          <a:solidFill>
            <a:schemeClr val="tx1"/>
          </a:solidFill>
          <a:latin typeface="Arial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25">
          <a:solidFill>
            <a:schemeClr val="tx1"/>
          </a:solidFill>
          <a:latin typeface="Arial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25">
          <a:solidFill>
            <a:schemeClr val="tx1"/>
          </a:solidFill>
          <a:latin typeface="Arial" charset="0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har char="»"/>
        <a:defRPr sz="2025">
          <a:solidFill>
            <a:schemeClr val="tx1"/>
          </a:solidFill>
          <a:latin typeface="Arial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25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519" y="1484796"/>
            <a:ext cx="8340487" cy="872647"/>
          </a:xfrm>
        </p:spPr>
        <p:txBody>
          <a:bodyPr>
            <a:noAutofit/>
          </a:bodyPr>
          <a:lstStyle/>
          <a:p>
            <a:r>
              <a:rPr lang="en-US" sz="3200" dirty="0"/>
              <a:t>6th Adriatic Ionian Youth </a:t>
            </a:r>
            <a:r>
              <a:rPr lang="en-US" sz="3200" dirty="0" err="1"/>
              <a:t>Organisations</a:t>
            </a:r>
            <a:r>
              <a:rPr lang="en-US" sz="3200" dirty="0"/>
              <a:t> Forum (AIYOF6)</a:t>
            </a:r>
            <a:br>
              <a:rPr lang="en-US" sz="3200" dirty="0"/>
            </a:br>
            <a:endParaRPr lang="en-IE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1093" y="2998361"/>
            <a:ext cx="8388424" cy="475787"/>
          </a:xfrm>
        </p:spPr>
        <p:txBody>
          <a:bodyPr/>
          <a:lstStyle/>
          <a:p>
            <a:r>
              <a:rPr lang="en-US" sz="2400" dirty="0"/>
              <a:t>EU Opportunities for the Adriatic Ionian youth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75857" y="5784950"/>
            <a:ext cx="5076414" cy="528999"/>
          </a:xfrm>
        </p:spPr>
        <p:txBody>
          <a:bodyPr/>
          <a:lstStyle/>
          <a:p>
            <a:r>
              <a:rPr lang="en-GB" dirty="0"/>
              <a:t>IPA/EUSAIR/SEE Accession Negotiations Team Leader, REGIO D1, Gilles Kittel</a:t>
            </a:r>
          </a:p>
          <a:p>
            <a:r>
              <a:rPr lang="en-GB" dirty="0" err="1"/>
              <a:t>Šibenik</a:t>
            </a:r>
            <a:r>
              <a:rPr lang="en-GB" dirty="0"/>
              <a:t>, 15 May 2024</a:t>
            </a:r>
          </a:p>
        </p:txBody>
      </p:sp>
    </p:spTree>
    <p:extLst>
      <p:ext uri="{BB962C8B-B14F-4D97-AF65-F5344CB8AC3E}">
        <p14:creationId xmlns:p14="http://schemas.microsoft.com/office/powerpoint/2010/main" val="229607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159" y="1806163"/>
            <a:ext cx="8179274" cy="3179210"/>
          </a:xfrm>
        </p:spPr>
        <p:txBody>
          <a:bodyPr/>
          <a:lstStyle/>
          <a:p>
            <a:r>
              <a:rPr lang="en-US" sz="1275" b="1" dirty="0">
                <a:solidFill>
                  <a:schemeClr val="accent3">
                    <a:lumMod val="75000"/>
                  </a:schemeClr>
                </a:solidFill>
              </a:rPr>
              <a:t>Capacity-Building: </a:t>
            </a:r>
            <a:r>
              <a:rPr lang="en-US" sz="1275" dirty="0"/>
              <a:t>Support capacity-building activities to improve competences and skills for young people and youth </a:t>
            </a:r>
            <a:r>
              <a:rPr lang="en-US" sz="1275" dirty="0" err="1"/>
              <a:t>organisations</a:t>
            </a:r>
            <a:r>
              <a:rPr lang="en-US" sz="1275" dirty="0"/>
              <a:t> involved in ETC and EUSAIR</a:t>
            </a:r>
          </a:p>
          <a:p>
            <a:r>
              <a:rPr lang="en-US" sz="1275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Youth Structures: </a:t>
            </a:r>
            <a:r>
              <a:rPr lang="en-US" sz="1275" dirty="0"/>
              <a:t>Foster the development of and provide support to new or existing independent youth </a:t>
            </a:r>
            <a:r>
              <a:rPr lang="en-US" sz="1275" dirty="0" err="1"/>
              <a:t>organisations</a:t>
            </a:r>
            <a:r>
              <a:rPr lang="en-US" sz="1275" dirty="0"/>
              <a:t> and structures involved in ETC and EUSAIR</a:t>
            </a:r>
          </a:p>
          <a:p>
            <a:r>
              <a:rPr lang="en-US" sz="1275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Equal access and inclusion: </a:t>
            </a:r>
            <a:r>
              <a:rPr lang="en-US" sz="1275" dirty="0"/>
              <a:t>Implement and promote actions to ensure equal access to opportunities for young people to engage in interregional cooperation</a:t>
            </a:r>
          </a:p>
          <a:p>
            <a:r>
              <a:rPr lang="en-US" sz="1275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Youth Participation in decision-making: </a:t>
            </a:r>
            <a:r>
              <a:rPr lang="en-US" sz="1275" dirty="0"/>
              <a:t>Promote the participation of youth in engaging with decision-makers in planning and delivering on EUSAIR, ETC’s policies and </a:t>
            </a:r>
            <a:r>
              <a:rPr lang="en-US" sz="1275" dirty="0" err="1"/>
              <a:t>programmes</a:t>
            </a:r>
            <a:endParaRPr lang="en-US" sz="1275" dirty="0"/>
          </a:p>
          <a:p>
            <a:r>
              <a:rPr lang="en-US" sz="1275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Awareness raising campaigns: </a:t>
            </a:r>
            <a:r>
              <a:rPr lang="en-US" sz="1275" dirty="0"/>
              <a:t>Implement and support awareness raising campaigns on the importance of meaningful youth participation in ETC and EUSAIR</a:t>
            </a:r>
          </a:p>
          <a:p>
            <a:r>
              <a:rPr lang="en-US" sz="1275" b="1" dirty="0">
                <a:solidFill>
                  <a:schemeClr val="accent4"/>
                </a:solidFill>
              </a:rPr>
              <a:t>Youth Participation </a:t>
            </a:r>
            <a:r>
              <a:rPr lang="en-US" sz="1275" dirty="0"/>
              <a:t>in the </a:t>
            </a:r>
            <a:r>
              <a:rPr lang="en-US" sz="1275" dirty="0" err="1"/>
              <a:t>programme</a:t>
            </a:r>
            <a:r>
              <a:rPr lang="en-US" sz="1275" dirty="0"/>
              <a:t> cycle: Foster meaningful and inclusive youth participation and empowerment in all phases of design, implementation and projects</a:t>
            </a:r>
          </a:p>
          <a:p>
            <a:r>
              <a:rPr lang="en-US" sz="1275" b="1" dirty="0">
                <a:solidFill>
                  <a:schemeClr val="accent6">
                    <a:lumMod val="75000"/>
                  </a:schemeClr>
                </a:solidFill>
              </a:rPr>
              <a:t>Youth mainstreaming: </a:t>
            </a:r>
            <a:r>
              <a:rPr lang="en-US" sz="1275" dirty="0"/>
              <a:t>Promote youth mainstreaming (youth reflected in all thematic areas) in EUSAIR and ETC</a:t>
            </a:r>
            <a:endParaRPr lang="en-GB" sz="1275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6446" y="1042437"/>
            <a:ext cx="7886700" cy="586768"/>
          </a:xfrm>
        </p:spPr>
        <p:txBody>
          <a:bodyPr/>
          <a:lstStyle/>
          <a:p>
            <a:r>
              <a:rPr lang="en-US" sz="1800" dirty="0"/>
              <a:t>To support young people participation in European Territorial Cooperation (ETC) &amp; EUSAIR, what should be </a:t>
            </a:r>
            <a:r>
              <a:rPr lang="en-US" sz="1800" dirty="0" err="1"/>
              <a:t>prioritised</a:t>
            </a:r>
            <a:r>
              <a:rPr lang="en-US" sz="1800" dirty="0"/>
              <a:t> by the EU to have the greatest impact?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6C79FD-C571-418B-AB0F-5EE936C85276}" type="slidenum">
              <a:rPr lang="en-GB" b="0">
                <a:solidFill>
                  <a:srgbClr val="4D4D4D">
                    <a:tint val="75000"/>
                  </a:srgbClr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GB" b="0" dirty="0">
              <a:solidFill>
                <a:srgbClr val="4D4D4D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98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0"/>
          <a:stretch/>
        </p:blipFill>
        <p:spPr>
          <a:xfrm flipH="1">
            <a:off x="0" y="-99392"/>
            <a:ext cx="9144000" cy="705678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3604962" y="1847998"/>
            <a:ext cx="3839778" cy="2910839"/>
          </a:xfrm>
        </p:spPr>
        <p:txBody>
          <a:bodyPr/>
          <a:lstStyle/>
          <a:p>
            <a:pPr marL="0"/>
            <a:r>
              <a:rPr lang="fr-FR" sz="2700" dirty="0" err="1">
                <a:solidFill>
                  <a:schemeClr val="bg1"/>
                </a:solidFill>
              </a:rPr>
              <a:t>Let’s</a:t>
            </a:r>
            <a:r>
              <a:rPr lang="fr-FR" sz="2700" dirty="0">
                <a:solidFill>
                  <a:schemeClr val="bg1"/>
                </a:solidFill>
              </a:rPr>
              <a:t> </a:t>
            </a:r>
            <a:r>
              <a:rPr lang="fr-FR" sz="2700" dirty="0" err="1">
                <a:solidFill>
                  <a:schemeClr val="bg1"/>
                </a:solidFill>
              </a:rPr>
              <a:t>work</a:t>
            </a:r>
            <a:r>
              <a:rPr lang="fr-FR" sz="2700" dirty="0">
                <a:solidFill>
                  <a:schemeClr val="bg1"/>
                </a:solidFill>
              </a:rPr>
              <a:t> </a:t>
            </a:r>
            <a:r>
              <a:rPr lang="fr-FR" sz="2700" dirty="0" err="1">
                <a:solidFill>
                  <a:schemeClr val="bg1"/>
                </a:solidFill>
              </a:rPr>
              <a:t>together</a:t>
            </a:r>
            <a:r>
              <a:rPr lang="fr-FR" sz="2700" dirty="0">
                <a:solidFill>
                  <a:schemeClr val="bg1"/>
                </a:solidFill>
              </a:rPr>
              <a:t>!</a:t>
            </a:r>
            <a:br>
              <a:rPr lang="en-GB" sz="2700" dirty="0">
                <a:solidFill>
                  <a:schemeClr val="bg1"/>
                </a:solidFill>
              </a:rPr>
            </a:br>
            <a:br>
              <a:rPr lang="en-GB" sz="2700" dirty="0">
                <a:solidFill>
                  <a:schemeClr val="bg1"/>
                </a:solidFill>
              </a:rPr>
            </a:br>
            <a:r>
              <a:rPr lang="en-GB" sz="2700" dirty="0">
                <a:solidFill>
                  <a:schemeClr val="bg1"/>
                </a:solidFill>
              </a:rPr>
              <a:t>Any Questions?</a:t>
            </a:r>
            <a:br>
              <a:rPr lang="en-GB" sz="2700" dirty="0">
                <a:solidFill>
                  <a:schemeClr val="bg1"/>
                </a:solidFill>
              </a:rPr>
            </a:br>
            <a:endParaRPr lang="en-IE" sz="3225" b="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237312"/>
            <a:ext cx="1063010" cy="3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40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23" y="78895"/>
            <a:ext cx="5040560" cy="6700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29" y="5424009"/>
            <a:ext cx="1063010" cy="3720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72715" y="1237763"/>
            <a:ext cx="4594826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78"/>
            <a:r>
              <a:rPr lang="fr-B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BE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ThisistheEU</a:t>
            </a:r>
            <a:endParaRPr lang="en-GB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1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DE3FDC7C-6D4B-4080-9A38-21C66E291AEA}"/>
              </a:ext>
            </a:extLst>
          </p:cNvPr>
          <p:cNvSpPr txBox="1">
            <a:spLocks/>
          </p:cNvSpPr>
          <p:nvPr/>
        </p:nvSpPr>
        <p:spPr>
          <a:xfrm>
            <a:off x="1635025" y="857250"/>
            <a:ext cx="1428719" cy="96774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vert="horz" lIns="68580" tIns="34290" rIns="68580" bIns="0" rtlCol="0" anchor="b" anchorCtr="0">
            <a:noAutofit/>
          </a:bodyPr>
          <a:lstStyle>
            <a:defPPr>
              <a:defRPr lang="en-US"/>
            </a:defPPr>
            <a:lvl1pPr marL="92075">
              <a:lnSpc>
                <a:spcPct val="90000"/>
              </a:lnSpc>
              <a:spcBef>
                <a:spcPct val="0"/>
              </a:spcBef>
              <a:buNone/>
              <a:defRPr sz="5400">
                <a:solidFill>
                  <a:schemeClr val="tx2"/>
                </a:solidFill>
                <a:latin typeface="EC Square Sans Cond Pro Medium" panose="020B0606000000020004" pitchFamily="34" charset="0"/>
                <a:ea typeface="+mj-ea"/>
                <a:cs typeface="+mj-cs"/>
              </a:defRPr>
            </a:lvl1pPr>
          </a:lstStyle>
          <a:p>
            <a:pPr marL="69056" defTabSz="685800" fontAlgn="auto">
              <a:spcAft>
                <a:spcPts val="0"/>
              </a:spcAft>
            </a:pPr>
            <a:r>
              <a:rPr lang="en-US" sz="3300" b="0" dirty="0">
                <a:solidFill>
                  <a:srgbClr val="FFFFFF"/>
                </a:solidFill>
              </a:rPr>
              <a:t>Thank you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2056B3-9E29-4ACC-A2B9-FF511FEB4E37}"/>
              </a:ext>
            </a:extLst>
          </p:cNvPr>
          <p:cNvCxnSpPr>
            <a:cxnSpLocks/>
          </p:cNvCxnSpPr>
          <p:nvPr/>
        </p:nvCxnSpPr>
        <p:spPr>
          <a:xfrm>
            <a:off x="1635026" y="858444"/>
            <a:ext cx="0" cy="966550"/>
          </a:xfrm>
          <a:prstGeom prst="line">
            <a:avLst/>
          </a:prstGeom>
          <a:ln w="3048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 useBgFill="1">
        <p:nvSpPr>
          <p:cNvPr id="5" name="Subtitle 2"/>
          <p:cNvSpPr txBox="1">
            <a:spLocks/>
          </p:cNvSpPr>
          <p:nvPr/>
        </p:nvSpPr>
        <p:spPr>
          <a:xfrm>
            <a:off x="1570261" y="4343260"/>
            <a:ext cx="5029322" cy="1390139"/>
          </a:xfrm>
          <a:prstGeom prst="rect">
            <a:avLst/>
          </a:prstGeom>
        </p:spPr>
        <p:txBody>
          <a:bodyPr wrap="square" anchor="b" anchorCtr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 fontAlgn="auto">
              <a:spcAft>
                <a:spcPts val="1350"/>
              </a:spcAft>
              <a:buClr>
                <a:srgbClr val="034EA2"/>
              </a:buClr>
            </a:pPr>
            <a:r>
              <a:rPr lang="en-US" sz="825" dirty="0">
                <a:solidFill>
                  <a:srgbClr val="FFFFFF"/>
                </a:solidFill>
                <a:latin typeface="Arial"/>
              </a:rPr>
              <a:t>© European Union 2024</a:t>
            </a:r>
          </a:p>
          <a:p>
            <a:pPr marL="171450" indent="-171450" defTabSz="685800" fontAlgn="auto">
              <a:spcAft>
                <a:spcPts val="1350"/>
              </a:spcAft>
              <a:buClr>
                <a:srgbClr val="034EA2"/>
              </a:buClr>
            </a:pPr>
            <a:r>
              <a:rPr lang="en-US" sz="825" b="0" dirty="0">
                <a:solidFill>
                  <a:srgbClr val="FFFFFF"/>
                </a:solidFill>
                <a:latin typeface="Arial"/>
              </a:rPr>
              <a:t>Unless otherwise noted the reuse of this presentation is </a:t>
            </a:r>
            <a:r>
              <a:rPr lang="en-US" sz="825" b="0" dirty="0" err="1">
                <a:solidFill>
                  <a:srgbClr val="FFFFFF"/>
                </a:solidFill>
                <a:latin typeface="Arial"/>
              </a:rPr>
              <a:t>authorised</a:t>
            </a:r>
            <a:r>
              <a:rPr lang="en-US" sz="825" b="0" dirty="0">
                <a:solidFill>
                  <a:srgbClr val="FFFFFF"/>
                </a:solidFill>
                <a:latin typeface="Arial"/>
              </a:rPr>
              <a:t> under the </a:t>
            </a:r>
            <a:r>
              <a:rPr lang="en-US" sz="825" b="0" dirty="0">
                <a:solidFill>
                  <a:srgbClr val="FFFFFF"/>
                </a:solidFill>
                <a:latin typeface="Arial"/>
                <a:hlinkClick r:id="rId3"/>
              </a:rPr>
              <a:t>CC BY 4.0 </a:t>
            </a:r>
            <a:r>
              <a:rPr lang="en-US" sz="825" b="0" dirty="0">
                <a:solidFill>
                  <a:srgbClr val="FFFFFF"/>
                </a:solidFill>
                <a:latin typeface="Arial"/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171450" indent="-171450" defTabSz="685800" fontAlgn="auto">
              <a:spcAft>
                <a:spcPts val="1350"/>
              </a:spcAft>
              <a:buClr>
                <a:srgbClr val="034EA2"/>
              </a:buClr>
            </a:pPr>
            <a:r>
              <a:rPr lang="en-US" sz="825" b="0" dirty="0">
                <a:solidFill>
                  <a:srgbClr val="FFFFFF"/>
                </a:solidFill>
                <a:latin typeface="Arial"/>
              </a:rPr>
              <a:t>Pictures, source: </a:t>
            </a:r>
            <a:r>
              <a:rPr lang="en-US" sz="825" b="0" dirty="0" err="1">
                <a:solidFill>
                  <a:srgbClr val="FFFFFF"/>
                </a:solidFill>
                <a:latin typeface="Arial"/>
              </a:rPr>
              <a:t>Unsplash</a:t>
            </a:r>
            <a:endParaRPr lang="en-US" sz="825" b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970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28715" y="1754820"/>
            <a:ext cx="5637652" cy="3880537"/>
          </a:xfrm>
          <a:prstGeom prst="rect">
            <a:avLst/>
          </a:prstGeom>
        </p:spPr>
        <p:txBody>
          <a:bodyPr lIns="91436" tIns="45718" rIns="91436" bIns="4571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914378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333399"/>
              </a:buClr>
              <a:buNone/>
            </a:pPr>
            <a:endParaRPr lang="en-US" altLang="en-US" sz="1500" i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219170">
              <a:lnSpc>
                <a:spcPct val="150000"/>
              </a:lnSpc>
              <a:spcBef>
                <a:spcPts val="0"/>
              </a:spcBef>
              <a:spcAft>
                <a:spcPts val="2133"/>
              </a:spcAft>
              <a:buClr>
                <a:srgbClr val="333399"/>
              </a:buClr>
              <a:buNone/>
            </a:pPr>
            <a:r>
              <a:rPr lang="en-US" altLang="en-US" sz="2000" b="0" i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reference and methodology</a:t>
            </a:r>
          </a:p>
          <a:p>
            <a:pPr marL="0" indent="0" defTabSz="1219170">
              <a:lnSpc>
                <a:spcPct val="150000"/>
              </a:lnSpc>
              <a:spcBef>
                <a:spcPts val="0"/>
              </a:spcBef>
              <a:spcAft>
                <a:spcPts val="2133"/>
              </a:spcAft>
              <a:buClr>
                <a:srgbClr val="333399"/>
              </a:buClr>
              <a:buNone/>
            </a:pPr>
            <a:r>
              <a:rPr lang="en-US" altLang="en-US" sz="2000" b="0" i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for better youth involvement</a:t>
            </a:r>
          </a:p>
          <a:p>
            <a:pPr marL="0" indent="0" defTabSz="914378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333399"/>
              </a:buClr>
              <a:buNone/>
            </a:pPr>
            <a:endParaRPr lang="en-US" altLang="en-US" sz="1500" i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378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333399"/>
              </a:buClr>
              <a:buNone/>
            </a:pPr>
            <a:endParaRPr lang="en-US" altLang="en-US" sz="1800" i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7221" y="1160381"/>
            <a:ext cx="5665326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78"/>
            <a:r>
              <a:rPr lang="en-GB" sz="24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presentation…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79606" y="2348880"/>
            <a:ext cx="387147" cy="402945"/>
            <a:chOff x="955394" y="1129372"/>
            <a:chExt cx="401899" cy="402945"/>
          </a:xfrm>
        </p:grpSpPr>
        <p:sp>
          <p:nvSpPr>
            <p:cNvPr id="18" name="Oval 17"/>
            <p:cNvSpPr/>
            <p:nvPr/>
          </p:nvSpPr>
          <p:spPr>
            <a:xfrm>
              <a:off x="955394" y="1129372"/>
              <a:ext cx="401899" cy="402945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GB" sz="180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99891" y="1146179"/>
              <a:ext cx="324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GB" sz="18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22470" y="3075718"/>
            <a:ext cx="383970" cy="402945"/>
            <a:chOff x="955394" y="1129372"/>
            <a:chExt cx="401899" cy="402945"/>
          </a:xfrm>
        </p:grpSpPr>
        <p:sp>
          <p:nvSpPr>
            <p:cNvPr id="25" name="Oval 24"/>
            <p:cNvSpPr/>
            <p:nvPr/>
          </p:nvSpPr>
          <p:spPr>
            <a:xfrm>
              <a:off x="955394" y="1129372"/>
              <a:ext cx="401899" cy="402945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GB" sz="180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99891" y="1146179"/>
              <a:ext cx="3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GB" sz="18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64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61" y="1961885"/>
            <a:ext cx="5706411" cy="401562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383751" y="1160826"/>
            <a:ext cx="1275617" cy="1269937"/>
            <a:chOff x="776973" y="1202746"/>
            <a:chExt cx="1074129" cy="1076925"/>
          </a:xfrm>
        </p:grpSpPr>
        <p:sp>
          <p:nvSpPr>
            <p:cNvPr id="19" name="Oval 18"/>
            <p:cNvSpPr/>
            <p:nvPr/>
          </p:nvSpPr>
          <p:spPr>
            <a:xfrm>
              <a:off x="776973" y="1202746"/>
              <a:ext cx="1074129" cy="1076925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29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8500" y="1353532"/>
              <a:ext cx="371466" cy="548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452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3600" b="0" dirty="0">
                  <a:solidFill>
                    <a:srgbClr val="034E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40281" y="1443890"/>
            <a:ext cx="6508865" cy="461511"/>
          </a:xfrm>
          <a:prstGeom prst="rect">
            <a:avLst/>
          </a:prstGeom>
          <a:solidFill>
            <a:schemeClr val="bg1"/>
          </a:solidFill>
        </p:spPr>
        <p:txBody>
          <a:bodyPr wrap="square" lIns="91288" tIns="45644" rIns="91288" bIns="45644" rtlCol="0">
            <a:spAutoFit/>
          </a:bodyPr>
          <a:lstStyle/>
          <a:p>
            <a:pPr defTabSz="684525" fontAlgn="auto">
              <a:spcBef>
                <a:spcPts val="0"/>
              </a:spcBef>
              <a:spcAft>
                <a:spcPts val="0"/>
              </a:spcAft>
            </a:pPr>
            <a:r>
              <a:rPr lang="en-GB" sz="2400" b="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reference and methodology</a:t>
            </a:r>
          </a:p>
        </p:txBody>
      </p:sp>
    </p:spTree>
    <p:extLst>
      <p:ext uri="{BB962C8B-B14F-4D97-AF65-F5344CB8AC3E}">
        <p14:creationId xmlns:p14="http://schemas.microsoft.com/office/powerpoint/2010/main" val="142118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676" y="1052737"/>
            <a:ext cx="6156684" cy="432048"/>
          </a:xfrm>
        </p:spPr>
        <p:txBody>
          <a:bodyPr/>
          <a:lstStyle/>
          <a:p>
            <a:r>
              <a:rPr lang="en-US" sz="2400" b="1" dirty="0">
                <a:cs typeface="ＭＳ Ｐゴシック" charset="0"/>
              </a:rPr>
              <a:t>Interreg IPA </a:t>
            </a:r>
            <a:r>
              <a:rPr lang="en-US" sz="2400" b="1" dirty="0" err="1">
                <a:cs typeface="ＭＳ Ｐゴシック" charset="0"/>
              </a:rPr>
              <a:t>programmes</a:t>
            </a:r>
            <a:r>
              <a:rPr lang="en-US" sz="2400" b="1" dirty="0">
                <a:cs typeface="ＭＳ Ｐゴシック" charset="0"/>
              </a:rPr>
              <a:t> strand 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14546" y="3807909"/>
            <a:ext cx="1066663" cy="14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200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5808268" y="3045030"/>
            <a:ext cx="897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600" b="0" dirty="0">
                <a:solidFill>
                  <a:srgbClr val="FFFFFF"/>
                </a:solidFill>
                <a:latin typeface="Arial"/>
              </a:rPr>
              <a:t>© European Union</a:t>
            </a:r>
          </a:p>
        </p:txBody>
      </p:sp>
      <p:pic>
        <p:nvPicPr>
          <p:cNvPr id="8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000" y="2078850"/>
            <a:ext cx="4643616" cy="3222132"/>
          </a:xfrm>
          <a:prstGeom prst="rect">
            <a:avLst/>
          </a:prstGeom>
        </p:spPr>
      </p:pic>
      <p:sp>
        <p:nvSpPr>
          <p:cNvPr id="82" name="Titre 15"/>
          <p:cNvSpPr txBox="1">
            <a:spLocks/>
          </p:cNvSpPr>
          <p:nvPr/>
        </p:nvSpPr>
        <p:spPr bwMode="auto">
          <a:xfrm>
            <a:off x="1763690" y="1669223"/>
            <a:ext cx="5786400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>
              <a:defRPr/>
            </a:pPr>
            <a:r>
              <a:rPr lang="fr-BE" sz="1500" kern="0" dirty="0">
                <a:solidFill>
                  <a:srgbClr val="FFC000"/>
                </a:solidFill>
                <a:latin typeface="Verdana"/>
              </a:rPr>
              <a:t>10 Interreg IPA CBC programmes</a:t>
            </a:r>
          </a:p>
        </p:txBody>
      </p:sp>
      <p:sp>
        <p:nvSpPr>
          <p:cNvPr id="83" name="Espace réservé du texte 17"/>
          <p:cNvSpPr txBox="1">
            <a:spLocks/>
          </p:cNvSpPr>
          <p:nvPr/>
        </p:nvSpPr>
        <p:spPr bwMode="auto">
          <a:xfrm>
            <a:off x="1448042" y="2204263"/>
            <a:ext cx="1789956" cy="276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1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None/>
              <a:defRPr sz="1200" b="1">
                <a:solidFill>
                  <a:srgbClr val="0F5494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rgbClr val="0F5494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Arial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Arial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Arial" charset="0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Arial" charset="0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Arial" charset="0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57175" lvl="1" indent="-257175" defTabSz="912983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BE" sz="1050" b="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2021-2027 Interreg IPA programmes -&gt; </a:t>
            </a:r>
            <a:r>
              <a:rPr lang="fr-BE" sz="1050" kern="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fr-BE" sz="105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« IPA » </a:t>
            </a:r>
            <a:r>
              <a:rPr lang="fr-BE" sz="1050" kern="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fr-BE" sz="105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50" b="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 </a:t>
            </a:r>
          </a:p>
          <a:p>
            <a:pPr marL="257175" lvl="1" indent="-257175" defTabSz="912983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BE" sz="1050" b="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2021-2027 IPA allocation</a:t>
            </a:r>
            <a:r>
              <a:rPr lang="fr-BE" sz="105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+6,2%</a:t>
            </a:r>
            <a:r>
              <a:rPr lang="fr-BE" sz="1050" b="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2014-2020 allocation</a:t>
            </a:r>
          </a:p>
          <a:p>
            <a:pPr marL="257175" lvl="1" indent="-257175" defTabSz="912983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BE" sz="1050" b="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Interreg IPA CBC, IPA allocation &gt; ERDF allocation</a:t>
            </a:r>
          </a:p>
          <a:p>
            <a:pPr marL="214313" indent="-214313" defTabSz="685800"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endParaRPr lang="en-US" sz="1050" kern="0" dirty="0">
              <a:solidFill>
                <a:srgbClr val="00B0F0"/>
              </a:solidFill>
              <a:latin typeface="Verdana"/>
            </a:endParaRPr>
          </a:p>
          <a:p>
            <a:pPr defTabSz="685800">
              <a:buClr>
                <a:srgbClr val="FFFFFF"/>
              </a:buClr>
              <a:defRPr/>
            </a:pPr>
            <a:endParaRPr lang="fr-BE" sz="1050" b="0" kern="0" dirty="0">
              <a:latin typeface="Verdana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5373216"/>
            <a:ext cx="1473051" cy="4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2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676" y="1052737"/>
            <a:ext cx="6156684" cy="432048"/>
          </a:xfrm>
        </p:spPr>
        <p:txBody>
          <a:bodyPr/>
          <a:lstStyle/>
          <a:p>
            <a:r>
              <a:rPr lang="en-US" sz="2400" b="1" dirty="0">
                <a:cs typeface="ＭＳ Ｐゴシック" charset="0"/>
              </a:rPr>
              <a:t>Interreg IPA </a:t>
            </a:r>
            <a:r>
              <a:rPr lang="en-US" sz="2400" b="1" dirty="0" err="1">
                <a:cs typeface="ＭＳ Ｐゴシック" charset="0"/>
              </a:rPr>
              <a:t>programmes</a:t>
            </a:r>
            <a:r>
              <a:rPr lang="en-US" sz="2400" b="1" dirty="0">
                <a:cs typeface="ＭＳ Ｐゴシック" charset="0"/>
              </a:rPr>
              <a:t> strands B &amp; C</a:t>
            </a:r>
            <a:endParaRPr lang="en-GB" sz="2400" b="1" dirty="0">
              <a:cs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14546" y="3807909"/>
            <a:ext cx="1066663" cy="14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200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5808268" y="3045030"/>
            <a:ext cx="897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600" b="0" dirty="0">
                <a:solidFill>
                  <a:srgbClr val="FFFFFF"/>
                </a:solidFill>
                <a:latin typeface="Arial"/>
              </a:rPr>
              <a:t>© European Union</a:t>
            </a:r>
          </a:p>
        </p:txBody>
      </p:sp>
      <p:sp>
        <p:nvSpPr>
          <p:cNvPr id="31" name="TextBox 2"/>
          <p:cNvSpPr txBox="1"/>
          <p:nvPr/>
        </p:nvSpPr>
        <p:spPr>
          <a:xfrm>
            <a:off x="1601670" y="1905458"/>
            <a:ext cx="5979714" cy="369332"/>
          </a:xfrm>
          <a:prstGeom prst="rect">
            <a:avLst/>
          </a:prstGeom>
          <a:noFill/>
        </p:spPr>
        <p:txBody>
          <a:bodyPr vert="horz" wrap="square" rtlCol="0" anchor="ctr" anchorCtr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800" kern="0" dirty="0">
                <a:solidFill>
                  <a:srgbClr val="FFC000"/>
                </a:solidFill>
                <a:latin typeface="Arial"/>
                <a:cs typeface="Arial"/>
                <a:sym typeface="Arial"/>
              </a:rPr>
              <a:t>3 Interreg IPA TN &amp; 1 Interreg IPA IR programmes</a:t>
            </a:r>
            <a:endParaRPr lang="fr-BE" sz="1800" kern="0" dirty="0">
              <a:solidFill>
                <a:srgbClr val="FFC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33" y="2456892"/>
            <a:ext cx="440323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12"/>
          <p:cNvSpPr txBox="1"/>
          <p:nvPr/>
        </p:nvSpPr>
        <p:spPr>
          <a:xfrm>
            <a:off x="6240950" y="2479124"/>
            <a:ext cx="135538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kern="0" dirty="0">
                <a:solidFill>
                  <a:srgbClr val="FFC000"/>
                </a:solidFill>
                <a:latin typeface="Calibri" panose="020F0502020204030204" pitchFamily="34" charset="0"/>
                <a:cs typeface="Arial"/>
                <a:sym typeface="Arial"/>
              </a:rPr>
              <a:t>+ URBACT IV (enlarged to 5 IPA countries)</a:t>
            </a:r>
            <a:endParaRPr lang="en-GB" sz="1350" u="sng" kern="0" dirty="0">
              <a:solidFill>
                <a:srgbClr val="FFC000"/>
              </a:solidFill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23629" y="5049348"/>
            <a:ext cx="6777371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lvl="1" indent="-257175" defTabSz="912983" eaLnBrk="0" hangingPunct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fr-BE" sz="1050" b="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IPA Adrion –&gt; supports EUSAIR -&gt;  </a:t>
            </a:r>
            <a:r>
              <a:rPr lang="fr-BE" sz="1050" b="0" kern="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its</a:t>
            </a:r>
            <a:r>
              <a:rPr lang="fr-BE" sz="1050" b="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2021-2027 IPA allocation has been </a:t>
            </a:r>
            <a:r>
              <a:rPr lang="fr-BE" sz="1050" b="0" kern="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multiplied</a:t>
            </a:r>
            <a:r>
              <a:rPr lang="fr-BE" sz="1050" b="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by </a:t>
            </a:r>
            <a:r>
              <a:rPr lang="fr-BE" sz="105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351% </a:t>
            </a:r>
            <a:r>
              <a:rPr lang="fr-BE" sz="1050" b="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vs 2014-2020 -&gt; main </a:t>
            </a:r>
            <a:r>
              <a:rPr lang="fr-BE" sz="1050" b="0" kern="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purpose</a:t>
            </a:r>
            <a:r>
              <a:rPr lang="fr-BE" sz="1050" b="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en-US" sz="1050" b="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higher degree of territorial integration</a:t>
            </a:r>
            <a:endParaRPr lang="fr-BE" sz="1050" b="0" kern="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lvl="2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BE" sz="1350" b="0" kern="0" dirty="0">
              <a:solidFill>
                <a:srgbClr val="0F5494"/>
              </a:solidFill>
              <a:latin typeface="Verdana"/>
              <a:cs typeface="Arial"/>
              <a:sym typeface="Arial"/>
            </a:endParaRPr>
          </a:p>
        </p:txBody>
      </p:sp>
      <p:sp>
        <p:nvSpPr>
          <p:cNvPr id="45" name="TextBox 12"/>
          <p:cNvSpPr txBox="1"/>
          <p:nvPr/>
        </p:nvSpPr>
        <p:spPr>
          <a:xfrm>
            <a:off x="6240950" y="3699052"/>
            <a:ext cx="1679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kern="0" dirty="0">
                <a:solidFill>
                  <a:srgbClr val="CCCCCC">
                    <a:lumMod val="10000"/>
                  </a:srgbClr>
                </a:solidFill>
                <a:latin typeface="Calibri" panose="020F0502020204030204" pitchFamily="34" charset="0"/>
                <a:cs typeface="Arial"/>
                <a:sym typeface="Arial"/>
              </a:rPr>
              <a:t>NB: EURO NEXT MED &amp; NEXT Black Sea -&gt; also partially financed through IPA.</a:t>
            </a:r>
          </a:p>
        </p:txBody>
      </p:sp>
      <p:pic>
        <p:nvPicPr>
          <p:cNvPr id="46" name="Picture 1" descr="New Stamp Free Stock Photo - Public Domain Pictur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98" y="2260668"/>
            <a:ext cx="677976" cy="3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4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352226" y="1056145"/>
            <a:ext cx="1707665" cy="1752582"/>
            <a:chOff x="776973" y="1202746"/>
            <a:chExt cx="1074129" cy="1076925"/>
          </a:xfrm>
        </p:grpSpPr>
        <p:sp>
          <p:nvSpPr>
            <p:cNvPr id="19" name="Oval 18"/>
            <p:cNvSpPr/>
            <p:nvPr/>
          </p:nvSpPr>
          <p:spPr>
            <a:xfrm>
              <a:off x="776973" y="1202746"/>
              <a:ext cx="1074129" cy="1076925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42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8500" y="1353532"/>
              <a:ext cx="277483" cy="39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48"/>
              <a:r>
                <a:rPr lang="" sz="3600" b="0" dirty="0">
                  <a:solidFill>
                    <a:srgbClr val="FFC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3600" b="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620342" y="1119608"/>
            <a:ext cx="5380658" cy="461604"/>
          </a:xfrm>
          <a:prstGeom prst="rect">
            <a:avLst/>
          </a:prstGeom>
          <a:solidFill>
            <a:schemeClr val="bg1"/>
          </a:solidFill>
        </p:spPr>
        <p:txBody>
          <a:bodyPr wrap="square" lIns="91380" tIns="45690" rIns="91380" bIns="45690" rtlCol="0">
            <a:spAutoFit/>
          </a:bodyPr>
          <a:lstStyle/>
          <a:p>
            <a:pPr defTabSz="913748"/>
            <a:r>
              <a:rPr lang="en-US" sz="24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for better youth involvement</a:t>
            </a:r>
          </a:p>
        </p:txBody>
      </p:sp>
    </p:spTree>
    <p:extLst>
      <p:ext uri="{BB962C8B-B14F-4D97-AF65-F5344CB8AC3E}">
        <p14:creationId xmlns:p14="http://schemas.microsoft.com/office/powerpoint/2010/main" val="332452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Autofit/>
          </a:bodyPr>
          <a:lstStyle/>
          <a:p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Economic barriers: </a:t>
            </a:r>
            <a:r>
              <a:rPr lang="en-US" sz="1650" dirty="0"/>
              <a:t>limited economic resources, including high costs of political engagement and a lack of funding mechanisms for youth engagement activities</a:t>
            </a:r>
          </a:p>
          <a:p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Available opportunities:</a:t>
            </a:r>
            <a:r>
              <a:rPr lang="en-US" sz="1650" dirty="0"/>
              <a:t> lack of opportunities allowing meaningful participation, including provided by authorities and addressing youth interests and needs</a:t>
            </a:r>
          </a:p>
          <a:p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Distrust</a:t>
            </a:r>
            <a:r>
              <a:rPr lang="en-US" sz="165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1650" dirty="0"/>
              <a:t>distrust in public institutions and decision-making processes, </a:t>
            </a:r>
            <a:r>
              <a:rPr lang="en-US" sz="1650" dirty="0" err="1"/>
              <a:t>sceptical</a:t>
            </a:r>
            <a:r>
              <a:rPr lang="en-US" sz="1650" dirty="0"/>
              <a:t> about whether their actions will be considered/followed by the public authorities</a:t>
            </a:r>
          </a:p>
          <a:p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Information</a:t>
            </a:r>
            <a:r>
              <a:rPr lang="en-US" sz="165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1650" dirty="0"/>
              <a:t>lack of adequate information on opportunities of youth participation</a:t>
            </a:r>
            <a:endParaRPr lang="en-GB" sz="16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093" y="988137"/>
            <a:ext cx="7886700" cy="586768"/>
          </a:xfrm>
        </p:spPr>
        <p:txBody>
          <a:bodyPr/>
          <a:lstStyle/>
          <a:p>
            <a:r>
              <a:rPr lang="en-GB" sz="2400" b="1" dirty="0"/>
              <a:t>Main Challenges for Youth Participation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6C79FD-C571-418B-AB0F-5EE936C85276}" type="slidenum">
              <a:rPr lang="en-GB" b="0">
                <a:solidFill>
                  <a:srgbClr val="4D4D4D">
                    <a:tint val="75000"/>
                  </a:srgbClr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GB" b="0">
              <a:solidFill>
                <a:srgbClr val="4D4D4D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94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28042" y="2259338"/>
          <a:ext cx="7053696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9159">
                  <a:extLst>
                    <a:ext uri="{9D8B030D-6E8A-4147-A177-3AD203B41FA5}">
                      <a16:colId xmlns:a16="http://schemas.microsoft.com/office/drawing/2014/main" val="2418258204"/>
                    </a:ext>
                  </a:extLst>
                </a:gridCol>
                <a:gridCol w="3514537">
                  <a:extLst>
                    <a:ext uri="{9D8B030D-6E8A-4147-A177-3AD203B41FA5}">
                      <a16:colId xmlns:a16="http://schemas.microsoft.com/office/drawing/2014/main" val="413509692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GB" sz="1800" b="1" dirty="0"/>
                        <a:t>Lack of awareness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Limited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57702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800" b="1" dirty="0"/>
                        <a:t>Complexity of the Programme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Predominant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3222041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800" b="1" dirty="0"/>
                        <a:t>Lack of interest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Insignificant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542758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800" b="1" dirty="0"/>
                        <a:t>Lack of opportunities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Limited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130707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8042" y="1053567"/>
            <a:ext cx="7886700" cy="586768"/>
          </a:xfrm>
        </p:spPr>
        <p:txBody>
          <a:bodyPr/>
          <a:lstStyle/>
          <a:p>
            <a:r>
              <a:rPr lang="en-US" sz="2400" b="1" dirty="0"/>
              <a:t>What are the main barriers for young people to meaningfully participate in our </a:t>
            </a:r>
            <a:r>
              <a:rPr lang="en-US" sz="2400" b="1" dirty="0" err="1"/>
              <a:t>Programmes</a:t>
            </a:r>
            <a:r>
              <a:rPr lang="en-US" sz="2400" b="1" dirty="0"/>
              <a:t>?</a:t>
            </a:r>
            <a:endParaRPr lang="en-GB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6C79FD-C571-418B-AB0F-5EE936C85276}" type="slidenum">
              <a:rPr lang="en-GB" b="0">
                <a:solidFill>
                  <a:srgbClr val="4D4D4D">
                    <a:tint val="75000"/>
                  </a:srgbClr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GB" b="0">
              <a:solidFill>
                <a:srgbClr val="4D4D4D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58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0"/>
            <a:ext cx="10589648" cy="69573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9592" y="2420888"/>
            <a:ext cx="6787060" cy="1600182"/>
          </a:xfrm>
          <a:prstGeom prst="rect">
            <a:avLst/>
          </a:prstGeom>
          <a:solidFill>
            <a:schemeClr val="bg1"/>
          </a:solidFill>
        </p:spPr>
        <p:txBody>
          <a:bodyPr wrap="square" lIns="121666" tIns="60833" rIns="121666" bIns="60833" rtlCol="0">
            <a:spAutoFit/>
          </a:bodyPr>
          <a:lstStyle/>
          <a:p>
            <a:pPr defTabSz="912269" fontAlgn="auto">
              <a:spcBef>
                <a:spcPts val="0"/>
              </a:spcBef>
              <a:spcAft>
                <a:spcPts val="0"/>
              </a:spcAft>
            </a:pPr>
            <a:r>
              <a:rPr lang="en-US" sz="3200" b="0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EUSAIR under revision &amp; formal set-up of the Strategy’s new Youth Council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98" y="6093712"/>
            <a:ext cx="1417346" cy="49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32379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4.xml><?xml version="1.0" encoding="utf-8"?>
<a:theme xmlns:a="http://schemas.openxmlformats.org/drawingml/2006/main" name="26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5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CCE59510BC85CE4793975F327D53B7FD" ma:contentTypeVersion="3" ma:contentTypeDescription="Create a new document in this library." ma:contentTypeScope="" ma:versionID="d2640ebb4c9c2f40da3b02dd0874be01">
  <xsd:schema xmlns:xsd="http://www.w3.org/2001/XMLSchema" xmlns:xs="http://www.w3.org/2001/XMLSchema" xmlns:p="http://schemas.microsoft.com/office/2006/metadata/properties" xmlns:ns3="fc408b8a-0801-4f39-a4c0-c989ba811097" xmlns:ns4="b9e4fad8-a3a9-4049-8650-307c63ccde83" targetNamespace="http://schemas.microsoft.com/office/2006/metadata/properties" ma:root="true" ma:fieldsID="2f9c90639f88fd787e5ed001e979df49" ns3:_="" ns4:_="">
    <xsd:import namespace="fc408b8a-0801-4f39-a4c0-c989ba811097"/>
    <xsd:import namespace="b9e4fad8-a3a9-4049-8650-307c63ccde83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3:EC_Collab_DocumentLanguage" minOccurs="0"/>
                <xsd:element ref="ns3:EC_Collab_Status"/>
                <xsd:element ref="ns4:Meeting_x0020_Dat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08b8a-0801-4f39-a4c0-c989ba811097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3" nillable="true" ma:displayName="Language" ma:default="EN" ma:internalName="EC_Collab_DocumentLanguage" ma:readOnly="fals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4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4fad8-a3a9-4049-8650-307c63ccde83" elementFormDefault="qualified">
    <xsd:import namespace="http://schemas.microsoft.com/office/2006/documentManagement/types"/>
    <xsd:import namespace="http://schemas.microsoft.com/office/infopath/2007/PartnerControls"/>
    <xsd:element name="Meeting_x0020_Date" ma:index="15" ma:displayName="Meeting Date" ma:default="[today]" ma:format="DateOnly" ma:internalName="Meeting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DocumentLanguage xmlns="fc408b8a-0801-4f39-a4c0-c989ba811097">EN</EC_Collab_DocumentLanguage>
    <Meeting_x0020_Date xmlns="b9e4fad8-a3a9-4049-8650-307c63ccde83">2018-11-11T23:00:00+00:00</Meeting_x0020_Date>
    <EC_Collab_Status xmlns="fc408b8a-0801-4f39-a4c0-c989ba811097">Not Started</EC_Collab_Status>
    <EC_Collab_Reference xmlns="fc408b8a-0801-4f39-a4c0-c989ba81109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69227B-326C-4D91-9FDB-6B54CD6AE2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408b8a-0801-4f39-a4c0-c989ba811097"/>
    <ds:schemaRef ds:uri="b9e4fad8-a3a9-4049-8650-307c63ccde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171226-B2DF-4388-8201-6510A09692FE}">
  <ds:schemaRefs>
    <ds:schemaRef ds:uri="http://schemas.microsoft.com/office/infopath/2007/PartnerControls"/>
    <ds:schemaRef ds:uri="http://purl.org/dc/elements/1.1/"/>
    <ds:schemaRef ds:uri="http://purl.org/dc/terms/"/>
    <ds:schemaRef ds:uri="fc408b8a-0801-4f39-a4c0-c989ba811097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b9e4fad8-a3a9-4049-8650-307c63ccde8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B29E259-174E-4E2F-BEDB-56A7B26D5E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3455</TotalTime>
  <Words>621</Words>
  <Application>Microsoft Office PowerPoint</Application>
  <PresentationFormat>On-screen Show (4:3)</PresentationFormat>
  <Paragraphs>79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EC Square Sans Cond Pro Medium</vt:lpstr>
      <vt:lpstr>Verdana</vt:lpstr>
      <vt:lpstr>Wingdings</vt:lpstr>
      <vt:lpstr>5_Office Theme</vt:lpstr>
      <vt:lpstr>10_Office Theme</vt:lpstr>
      <vt:lpstr>1_Office Theme</vt:lpstr>
      <vt:lpstr>26_Office Theme</vt:lpstr>
      <vt:lpstr>9_Default Design</vt:lpstr>
      <vt:lpstr>2_Office Theme</vt:lpstr>
      <vt:lpstr>7_Default Design</vt:lpstr>
      <vt:lpstr>12_Default Design</vt:lpstr>
      <vt:lpstr>6th Adriatic Ionian Youth Organisations Forum (AIYOF6) </vt:lpstr>
      <vt:lpstr>PowerPoint Presentation</vt:lpstr>
      <vt:lpstr>PowerPoint Presentation</vt:lpstr>
      <vt:lpstr>Interreg IPA programmes strand A</vt:lpstr>
      <vt:lpstr>Interreg IPA programmes strands B &amp; C</vt:lpstr>
      <vt:lpstr>PowerPoint Presentation</vt:lpstr>
      <vt:lpstr>Main Challenges for Youth Participation</vt:lpstr>
      <vt:lpstr>What are the main barriers for young people to meaningfully participate in our Programmes?</vt:lpstr>
      <vt:lpstr>PowerPoint Presentation</vt:lpstr>
      <vt:lpstr>To support young people participation in European Territorial Cooperation (ETC) &amp; EUSAIR, what should be prioritised by the EU to have the greatest impact?</vt:lpstr>
      <vt:lpstr>Let’s work together!  Any Questions? 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JERMOL MARCINCAK Barbara (REGIO)</dc:creator>
  <cp:lastModifiedBy>KITTEL Gilles (REGIO)</cp:lastModifiedBy>
  <cp:revision>1465</cp:revision>
  <cp:lastPrinted>2024-01-30T16:47:21Z</cp:lastPrinted>
  <dcterms:created xsi:type="dcterms:W3CDTF">2018-03-19T13:44:15Z</dcterms:created>
  <dcterms:modified xsi:type="dcterms:W3CDTF">2024-05-15T05:22:47Z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0x010100258AA79CEB83498886A3A0868112325000CCE59510BC85CE4793975F327D53B7FD</vt:lpwstr>
  </property>
  <property fmtid="{D5CDD505-2E9C-101B-9397-08002B2CF9AE}" pid="3" name="Forms of Support">
    <vt:lpwstr/>
  </property>
  <property fmtid="{D5CDD505-2E9C-101B-9397-08002B2CF9AE}" pid="4" name="Type of Territory">
    <vt:lpwstr/>
  </property>
  <property fmtid="{D5CDD505-2E9C-101B-9397-08002B2CF9AE}" pid="5" name="Modes of Implementation">
    <vt:lpwstr/>
  </property>
  <property fmtid="{D5CDD505-2E9C-101B-9397-08002B2CF9AE}" pid="6" name="REGIOManagement">
    <vt:lpwstr/>
  </property>
  <property fmtid="{D5CDD505-2E9C-101B-9397-08002B2CF9AE}" pid="7" name="ProgrammeType">
    <vt:lpwstr/>
  </property>
  <property fmtid="{D5CDD505-2E9C-101B-9397-08002B2CF9AE}" pid="8" name="ProgramPhase">
    <vt:lpwstr/>
  </property>
  <property fmtid="{D5CDD505-2E9C-101B-9397-08002B2CF9AE}" pid="9" name="SecurityClassification">
    <vt:lpwstr>65;#Limited DG|aae196bf-9f1c-4580-91e2-5c5829ecf2d6</vt:lpwstr>
  </property>
  <property fmtid="{D5CDD505-2E9C-101B-9397-08002B2CF9AE}" pid="10" name="Legislative procedures">
    <vt:lpwstr/>
  </property>
  <property fmtid="{D5CDD505-2E9C-101B-9397-08002B2CF9AE}" pid="11" name="InvestmentPriorities">
    <vt:lpwstr/>
  </property>
  <property fmtid="{D5CDD505-2E9C-101B-9397-08002B2CF9AE}" pid="12" name="Cross-cutting objectives and principles">
    <vt:lpwstr/>
  </property>
  <property fmtid="{D5CDD505-2E9C-101B-9397-08002B2CF9AE}" pid="13" name="ShelvesLanguage">
    <vt:lpwstr/>
  </property>
  <property fmtid="{D5CDD505-2E9C-101B-9397-08002B2CF9AE}" pid="14" name="RegionTypeOfRegion">
    <vt:lpwstr>6;#N/A|af6cff05-0213-4084-92aa-4f661bfa34c5</vt:lpwstr>
  </property>
  <property fmtid="{D5CDD505-2E9C-101B-9397-08002B2CF9AE}" pid="15" name="RegulatoryFramework">
    <vt:lpwstr>99;#Policy Development and Analysis|faf0d063-f1de-49e0-a7b8-004a629b9fe0</vt:lpwstr>
  </property>
  <property fmtid="{D5CDD505-2E9C-101B-9397-08002B2CF9AE}" pid="16" name="Document Status">
    <vt:lpwstr/>
  </property>
  <property fmtid="{D5CDD505-2E9C-101B-9397-08002B2CF9AE}" pid="17" name="ProgramPeriod">
    <vt:lpwstr/>
  </property>
  <property fmtid="{D5CDD505-2E9C-101B-9397-08002B2CF9AE}" pid="18" name="Document Type">
    <vt:lpwstr>74;#Other|9b6fe99d-4257-406a-908e-6dafc846e71d</vt:lpwstr>
  </property>
  <property fmtid="{D5CDD505-2E9C-101B-9397-08002B2CF9AE}" pid="19" name="Funds">
    <vt:lpwstr/>
  </property>
  <property fmtid="{D5CDD505-2E9C-101B-9397-08002B2CF9AE}" pid="20" name="WorkflowChangePath">
    <vt:lpwstr>b04f4547-f5bd-4876-a291-f86263d8eff3,4;</vt:lpwstr>
  </property>
  <property fmtid="{D5CDD505-2E9C-101B-9397-08002B2CF9AE}" pid="21" name="MSIP_Label_6bd9ddd1-4d20-43f6-abfa-fc3c07406f94_Enabled">
    <vt:lpwstr>true</vt:lpwstr>
  </property>
  <property fmtid="{D5CDD505-2E9C-101B-9397-08002B2CF9AE}" pid="22" name="MSIP_Label_6bd9ddd1-4d20-43f6-abfa-fc3c07406f94_SetDate">
    <vt:lpwstr>2024-05-14T14:35:16Z</vt:lpwstr>
  </property>
  <property fmtid="{D5CDD505-2E9C-101B-9397-08002B2CF9AE}" pid="23" name="MSIP_Label_6bd9ddd1-4d20-43f6-abfa-fc3c07406f94_Method">
    <vt:lpwstr>Standard</vt:lpwstr>
  </property>
  <property fmtid="{D5CDD505-2E9C-101B-9397-08002B2CF9AE}" pid="24" name="MSIP_Label_6bd9ddd1-4d20-43f6-abfa-fc3c07406f94_Name">
    <vt:lpwstr>Commission Use</vt:lpwstr>
  </property>
  <property fmtid="{D5CDD505-2E9C-101B-9397-08002B2CF9AE}" pid="25" name="MSIP_Label_6bd9ddd1-4d20-43f6-abfa-fc3c07406f94_SiteId">
    <vt:lpwstr>b24c8b06-522c-46fe-9080-70926f8dddb1</vt:lpwstr>
  </property>
  <property fmtid="{D5CDD505-2E9C-101B-9397-08002B2CF9AE}" pid="26" name="MSIP_Label_6bd9ddd1-4d20-43f6-abfa-fc3c07406f94_ActionId">
    <vt:lpwstr>10e06c5e-d402-4398-8515-443670d199d6</vt:lpwstr>
  </property>
  <property fmtid="{D5CDD505-2E9C-101B-9397-08002B2CF9AE}" pid="27" name="MSIP_Label_6bd9ddd1-4d20-43f6-abfa-fc3c07406f94_ContentBits">
    <vt:lpwstr>0</vt:lpwstr>
  </property>
</Properties>
</file>