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8" r:id="rId3"/>
  </p:sldMasterIdLst>
  <p:notesMasterIdLst>
    <p:notesMasterId r:id="rId9"/>
  </p:notesMasterIdLst>
  <p:handoutMasterIdLst>
    <p:handoutMasterId r:id="rId10"/>
  </p:handoutMasterIdLst>
  <p:sldIdLst>
    <p:sldId id="259" r:id="rId4"/>
    <p:sldId id="297" r:id="rId5"/>
    <p:sldId id="294" r:id="rId6"/>
    <p:sldId id="29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7164738-AEB2-4BB2-88AE-61034E1C710F}">
          <p14:sldIdLst/>
        </p14:section>
        <p14:section name="Sezione senza titolo" id="{C10A8032-3DCC-4947-B406-16B830DF79AF}">
          <p14:sldIdLst>
            <p14:sldId id="259"/>
            <p14:sldId id="297"/>
            <p14:sldId id="294"/>
            <p14:sldId id="298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2DA"/>
    <a:srgbClr val="8AC9AD"/>
    <a:srgbClr val="0E6EB6"/>
    <a:srgbClr val="11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3271" autoAdjust="0"/>
  </p:normalViewPr>
  <p:slideViewPr>
    <p:cSldViewPr snapToGrid="0">
      <p:cViewPr varScale="1">
        <p:scale>
          <a:sx n="77" d="100"/>
          <a:sy n="77" d="100"/>
        </p:scale>
        <p:origin x="134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A7F6CA-6D94-0A4F-C703-50CF96E0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C62BC-5615-CF54-8F45-DD755A9EF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C5BC-B9FA-DC43-9A9C-1F122497796F}" type="datetimeFigureOut">
              <a:rPr lang="it-IT" smtClean="0"/>
              <a:t>15/12/2024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8C2765-F4D0-6683-C255-DD1E066FB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93B306-C57C-7AA9-08F8-62DDA89C9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1538-DBB3-BA4B-B362-C5033A5AF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8:05:47.37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34 0,'-14'7,"-5"2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8:05:47.84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8:05:51.10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0,'60'818,"-57"-729,19 1932,-144-89,40-1471,75-439,3-39,4-49,0 60,5-61,3 1,17-67,-18 98,12-38,-12 48,8-49,-12 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8:05:56.20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8:07:10.2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3060 379 24575,'0'-1'0,"0"0"0,-1 0 0,1 0 0,-1 0 0,1 1 0,-1-1 0,0 0 0,1 0 0,-1 0 0,0 1 0,1-1 0,-1 0 0,0 1 0,0-1 0,0 0 0,1 1 0,-1-1 0,0 1 0,0-1 0,0 1 0,0 0 0,0-1 0,0 1 0,0 0 0,-2 0 0,-30-6 0,29 5 0,-128-6 0,50 5 0,47-4 0,34 6 0,1 0 0,-1 0 0,1 0 0,-1 0 0,1 0 0,-1 0 0,1 0 0,-1 0 0,1-1 0,0 1 0,-1 0 0,1 0 0,-1 0 0,1-1 0,-1 1 0,1 0 0,0 0 0,-1-1 0,1 1 0,-1 0 0,1-1 0,0 1 0,-1 0 0,1-1 0,0 1 0,0-1 0,-1 1 0,1 0 0,0-1 0,0 1 0,0-1 0,0 1 0,-1-1 0,1 1 0,0-1 0,0 1 0,0-1 0,0 1 0,0-1 0,0 1 0,0-1 0,0 1 0,0-1 0,0 1 0,1-1 0,-1 1 0,0 0 0,0-1 0,0 1 0,1-1 0,-1 1 0,0-1 0,0 1 0,1 0 0,-1-1 0,0 1 0,1 0 0,-1-1 0,0 1 0,1 0 0,-1-1 0,1 1 0,-1 0 0,1 0 0,-1-1 0,0 1 0,1 0 0,24-13 0,0 0 0,0 2 0,2 1 0,-1 1 0,1 1 0,40-6 0,30-10 0,-80 15 0,-39 4 0,-47 2 0,-136 11 0,-73 29 0,186-23 0,56-9 0,-493 82 0,755-138 0,279-101 0,-363 98 0,-110 36 0,-32 18 0,0 0 0,0 0 0,1-1 0,-1 1 0,0 0 0,0 0 0,0 0 0,1-1 0,-1 1 0,0 0 0,0 0 0,0-1 0,0 1 0,0 0 0,0-1 0,1 1 0,-1 0 0,0 0 0,0-1 0,0 1 0,0 0 0,0 0 0,0-1 0,0 1 0,0 0 0,0-1 0,0 1 0,0 0 0,-1 0 0,1-1 0,0 1 0,0 0 0,0-1 0,0 1 0,0 0 0,0 0 0,-1-1 0,1 1 0,0 0 0,0 0 0,0 0 0,-1-1 0,1 1 0,0 0 0,0 0 0,-1 0 0,1 0 0,0-1 0,0 1 0,-1 0 0,1 0 0,0 0 0,0 0 0,-1 0 0,1 0 0,-11-3 0,1 0 0,0 1 0,-1 1 0,1 0 0,-1 0 0,0 1 0,-13 1 0,0-1 0,-104 5 0,0 6 0,-145 30 0,-250 79 0,391-87 0,85-20 0,26-7 0,-1 0 0,-39 4 0,129-14 0,0-2 0,108-26 0,-89 15 0,222-43 0,-289 55 0,-23 2 0,-38 2 0,-1019 5 0,1628-4 0,-1716 0 0,1826-19 0,-367 8 0,-758-3 0,273 5 0,-124-8 0,-113-3 0,522 16 0,122-21 0,-18 1 0,-196 23 0,-13 1 0,-1 0 0,1-1 0,0 1 0,-1-1 0,1 0 0,0-1 0,8-3 0,-14 5 0,0 0-1,0 0 0,1 0 1,-1 0-1,0 0 1,0 0-1,0 0 0,0 0 1,0 0-1,1 0 0,-1 0 1,0 0-1,0 0 1,0 0-1,0-1 0,0 1 1,0 0-1,0 0 0,0 0 1,1 0-1,-1 0 1,0 0-1,0 0 0,0-1 1,0 1-1,0 0 0,0 0 1,0 0-1,0 0 1,0 0-1,0-1 0,0 1 1,0 0-1,0 0 1,0 0-1,0 0 0,0 0 1,0-1-1,0 1 0,0 0 1,0 0-1,0 0 1,0 0-1,0 0 0,0 0 1,0-1-1,0 1 0,-1 0 1,1 0-1,0 0 1,0 0-1,0 0 0,0 0 1,0-1-1,-12-4 85,-12-1-1499,-1 3-5411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8:07:48.5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41 147 24575,'-1'41'0,"3"1"0,1-1 0,10 51 0,-33-183 0,-16-158 0,36 248 0,-1 0 0,1 0 0,0-1 0,0 1 0,0 0 0,0 0 0,0-1 0,0 1 0,0 0 0,0 0 0,1-1 0,-1 1 0,0 0 0,1 0 0,-1 0 0,1 0 0,0-2 0,10 13 0,9 36 0,-15-26-341,-2 0 0,0 0-1,0 28 1,-3-35-6485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96E9-F305-6647-A51C-BFBE44095F5A}" type="datetimeFigureOut">
              <a:rPr lang="it-IT" smtClean="0"/>
              <a:t>15/12/2024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43E3-69C9-D048-B35B-41A7D3CEA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8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-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A2BAB38-38B8-534C-850E-32D85893B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HEADLINE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0AE27196-EFB0-DFB0-66AA-B206D25A4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Project </a:t>
            </a:r>
            <a:r>
              <a:rPr lang="it-IT" dirty="0" err="1"/>
              <a:t>acronym</a:t>
            </a:r>
            <a:r>
              <a:rPr lang="it-IT" dirty="0"/>
              <a:t> | Department | Name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FE7A7F79-BC49-873C-A10E-A04E2C470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Meeting XY | Place | DD </a:t>
            </a:r>
            <a:r>
              <a:rPr lang="it-IT" dirty="0" err="1"/>
              <a:t>Mounth</a:t>
            </a:r>
            <a:r>
              <a:rPr lang="it-IT" dirty="0"/>
              <a:t> YYYY</a:t>
            </a:r>
          </a:p>
        </p:txBody>
      </p:sp>
    </p:spTree>
    <p:extLst>
      <p:ext uri="{BB962C8B-B14F-4D97-AF65-F5344CB8AC3E}">
        <p14:creationId xmlns:p14="http://schemas.microsoft.com/office/powerpoint/2010/main" val="25217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40451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28052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F38F50DC-1359-9569-F5AB-0915359E6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8445929E-B9B3-55C3-3D9A-2CAA43C72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4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4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29F2D60-D4C9-229A-032D-07391B70B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0000" y="540000"/>
            <a:ext cx="3132000" cy="1383201"/>
          </a:xfrm>
          <a:prstGeom prst="rect">
            <a:avLst/>
          </a:prstGeom>
        </p:spPr>
      </p:pic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EB81E-AF7E-6735-FF3A-72284FA6EF3F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76673F-B333-1B95-C2A9-BD866EFCE09B}"/>
              </a:ext>
            </a:extLst>
          </p:cNvPr>
          <p:cNvSpPr txBox="1"/>
          <p:nvPr userDrawn="1"/>
        </p:nvSpPr>
        <p:spPr>
          <a:xfrm>
            <a:off x="795866" y="1568281"/>
            <a:ext cx="110479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" b="1" dirty="0">
                <a:solidFill>
                  <a:srgbClr val="0E6EB6"/>
                </a:solidFill>
                <a:latin typeface="Montserrat Bold" pitchFamily="2" charset="0"/>
              </a:rPr>
              <a:t>DEMY-Coop</a:t>
            </a:r>
          </a:p>
        </p:txBody>
      </p:sp>
    </p:spTree>
    <p:extLst>
      <p:ext uri="{BB962C8B-B14F-4D97-AF65-F5344CB8AC3E}">
        <p14:creationId xmlns:p14="http://schemas.microsoft.com/office/powerpoint/2010/main" val="21707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6B95E26-BD9E-B51C-3550-ACBB20AB61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40000" y="540000"/>
            <a:ext cx="3132000" cy="13832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FA49F5-980D-0008-7C10-C931AEA6AA80}"/>
              </a:ext>
            </a:extLst>
          </p:cNvPr>
          <p:cNvSpPr txBox="1"/>
          <p:nvPr userDrawn="1"/>
        </p:nvSpPr>
        <p:spPr>
          <a:xfrm>
            <a:off x="795866" y="1568281"/>
            <a:ext cx="110479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" b="1" dirty="0">
                <a:solidFill>
                  <a:srgbClr val="0E6EB6"/>
                </a:solidFill>
                <a:latin typeface="Montserrat Bold" pitchFamily="2" charset="0"/>
              </a:rPr>
              <a:t>DEMY-Coop</a:t>
            </a:r>
          </a:p>
        </p:txBody>
      </p:sp>
    </p:spTree>
    <p:extLst>
      <p:ext uri="{BB962C8B-B14F-4D97-AF65-F5344CB8AC3E}">
        <p14:creationId xmlns:p14="http://schemas.microsoft.com/office/powerpoint/2010/main" val="36584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169D301-627A-AE66-5F10-10592CAEF0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0000" y="540000"/>
            <a:ext cx="3132000" cy="1383201"/>
          </a:xfrm>
          <a:prstGeom prst="rect">
            <a:avLst/>
          </a:prstGeom>
        </p:spPr>
      </p:pic>
      <p:pic>
        <p:nvPicPr>
          <p:cNvPr id="3" name="Immagine 2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6EFEA1CA-15B1-72E5-F4F9-F5696B4CC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923201"/>
            <a:ext cx="9144000" cy="49347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3FC560-A1D8-33B6-EC7D-31E514035F5F}"/>
              </a:ext>
            </a:extLst>
          </p:cNvPr>
          <p:cNvSpPr txBox="1"/>
          <p:nvPr userDrawn="1"/>
        </p:nvSpPr>
        <p:spPr>
          <a:xfrm>
            <a:off x="795866" y="1568281"/>
            <a:ext cx="110479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" b="1" dirty="0">
                <a:solidFill>
                  <a:srgbClr val="0E6EB6"/>
                </a:solidFill>
                <a:latin typeface="Montserrat Bold" pitchFamily="2" charset="0"/>
              </a:rPr>
              <a:t>DEMY-Coop</a:t>
            </a:r>
          </a:p>
        </p:txBody>
      </p:sp>
    </p:spTree>
    <p:extLst>
      <p:ext uri="{BB962C8B-B14F-4D97-AF65-F5344CB8AC3E}">
        <p14:creationId xmlns:p14="http://schemas.microsoft.com/office/powerpoint/2010/main" val="34647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34" Type="http://schemas.openxmlformats.org/officeDocument/2006/relationships/customXml" Target="../ink/ink6.xml"/><Relationship Id="rId12" Type="http://schemas.openxmlformats.org/officeDocument/2006/relationships/image" Target="../media/image8.png"/><Relationship Id="rId33" Type="http://schemas.openxmlformats.org/officeDocument/2006/relationships/image" Target="../media/image18.png"/><Relationship Id="rId38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2.xml"/><Relationship Id="rId37" Type="http://schemas.openxmlformats.org/officeDocument/2006/relationships/image" Target="../media/image20.png"/><Relationship Id="rId15" Type="http://schemas.openxmlformats.org/officeDocument/2006/relationships/customXml" Target="../ink/ink4.xml"/><Relationship Id="rId10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51A7913-BCB8-EF69-B501-5748D3E13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487" y="4632556"/>
            <a:ext cx="8116784" cy="365755"/>
          </a:xfrm>
        </p:spPr>
        <p:txBody>
          <a:bodyPr/>
          <a:lstStyle/>
          <a:p>
            <a:r>
              <a:rPr lang="it-IT" sz="2200" dirty="0"/>
              <a:t>Petrarca Simone e </a:t>
            </a:r>
            <a:r>
              <a:rPr lang="it-IT" sz="2200" dirty="0" err="1"/>
              <a:t>Antonilli</a:t>
            </a:r>
            <a:r>
              <a:rPr lang="it-IT" sz="2200" dirty="0"/>
              <a:t> </a:t>
            </a:r>
            <a:r>
              <a:rPr lang="it-IT" sz="2200" dirty="0" err="1"/>
              <a:t>Brian|Forum</a:t>
            </a:r>
            <a:r>
              <a:rPr lang="it-IT" sz="2200" dirty="0"/>
              <a:t> Giovani di Isernia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EE4675-29F0-16EB-A10B-EF58272C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86" y="5054265"/>
            <a:ext cx="7791025" cy="362413"/>
          </a:xfrm>
        </p:spPr>
        <p:txBody>
          <a:bodyPr/>
          <a:lstStyle/>
          <a:p>
            <a:r>
              <a:rPr lang="it-IT" dirty="0" err="1"/>
              <a:t>Final</a:t>
            </a:r>
            <a:r>
              <a:rPr lang="it-IT" dirty="0"/>
              <a:t> Conference| Campobasso (IT) | 18 </a:t>
            </a:r>
            <a:r>
              <a:rPr lang="it-IT" dirty="0" err="1"/>
              <a:t>December</a:t>
            </a:r>
            <a:r>
              <a:rPr lang="it-IT" dirty="0"/>
              <a:t> 2024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C6D076E-9F09-AF4F-668D-DD06208BC2B4}"/>
                  </a:ext>
                </a:extLst>
              </p14:cNvPr>
              <p14:cNvContentPartPr/>
              <p14:nvPr/>
            </p14:nvContentPartPr>
            <p14:xfrm>
              <a:off x="-2020963" y="3237958"/>
              <a:ext cx="12240" cy="61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C6D076E-9F09-AF4F-668D-DD06208BC2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74603" y="3129958"/>
                <a:ext cx="1198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445DBF2-B463-B5B4-F7A3-A99D81005124}"/>
                  </a:ext>
                </a:extLst>
              </p14:cNvPr>
              <p14:cNvContentPartPr/>
              <p14:nvPr/>
            </p14:nvContentPartPr>
            <p14:xfrm>
              <a:off x="-2038963" y="3252358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445DBF2-B463-B5B4-F7A3-A99D810051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092963" y="314471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5EB92FEC-2EE8-FAFD-79E2-9A2487025E5C}"/>
                  </a:ext>
                </a:extLst>
              </p14:cNvPr>
              <p14:cNvContentPartPr/>
              <p14:nvPr/>
            </p14:nvContentPartPr>
            <p14:xfrm>
              <a:off x="5409437" y="3492838"/>
              <a:ext cx="77760" cy="19238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5EB92FEC-2EE8-FAFD-79E2-9A2487025E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55437" y="3384838"/>
                <a:ext cx="185400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990075F6-5CC4-94C8-EE75-1CDE9AE97C9C}"/>
                  </a:ext>
                </a:extLst>
              </p14:cNvPr>
              <p14:cNvContentPartPr/>
              <p14:nvPr/>
            </p14:nvContentPartPr>
            <p14:xfrm>
              <a:off x="1918517" y="2158678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990075F6-5CC4-94C8-EE75-1CDE9AE97C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64517" y="205067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1478333-F898-A4A3-960A-997B924674C6}"/>
                  </a:ext>
                </a:extLst>
              </p14:cNvPr>
              <p14:cNvContentPartPr/>
              <p14:nvPr/>
            </p14:nvContentPartPr>
            <p14:xfrm>
              <a:off x="968905" y="1797480"/>
              <a:ext cx="1110240" cy="13644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1478333-F898-A4A3-960A-997B924674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0265" y="1788840"/>
                <a:ext cx="1127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679E171C-D874-AA0D-4A35-50AB7AABC668}"/>
                  </a:ext>
                </a:extLst>
              </p14:cNvPr>
              <p14:cNvContentPartPr/>
              <p14:nvPr/>
            </p14:nvContentPartPr>
            <p14:xfrm>
              <a:off x="1385046" y="1548678"/>
              <a:ext cx="20880" cy="13104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679E171C-D874-AA0D-4A35-50AB7AABC6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76406" y="1539678"/>
                <a:ext cx="38520" cy="1486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ENGAGING YOUTH THROUGH TERRITORIAL COOPERATION.</a:t>
            </a:r>
          </a:p>
          <a:p>
            <a:r>
              <a:rPr lang="en-US" sz="3200" dirty="0"/>
              <a:t>RESULTS OF THE DEMY-COOP PROJECT.</a:t>
            </a:r>
            <a:endParaRPr lang="it-IT" sz="3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646C47-A91F-356E-1CBF-E37A6508F91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914498" y="466706"/>
            <a:ext cx="4229502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85FA-BDB5-7E06-3206-902ECC03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41B3D3-B727-7D35-28BE-7D91FF84A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160" y="2043823"/>
            <a:ext cx="8107680" cy="3081883"/>
          </a:xfrm>
        </p:spPr>
        <p:txBody>
          <a:bodyPr/>
          <a:lstStyle/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-) Il Forum Giovani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Isernia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nasce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iniziativa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gruppo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eterogeneo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creare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contenitore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dove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sviluppare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risposte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problemi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città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componente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residente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ad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Isernia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ma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spesso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costretta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anche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ad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emigrare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cerca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migliori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opportunità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formazione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professione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;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-) La prima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bozza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regolamento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vede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luce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primi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mesi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del 2021, per poi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essere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approvato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definitivamente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settembre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2022. Si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vota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la prima volta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Marzo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2024;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-) Forum Giovani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quindi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costiuisce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come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diritto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pubblico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composto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da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Consiglio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9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membri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diverse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fasce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d’età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 con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Presidente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ed un Vice-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Presidente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Votano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possono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essere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eletti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tutti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residenti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;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anche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stranieri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hanno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 15 e I 29 anni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</a:t>
            </a:r>
          </a:p>
          <a:p>
            <a:pPr algn="just"/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Calibri "/>
              <a:ea typeface="+mn-ea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AB9EFD-EF6D-1CFF-71F5-B3C99D9444DE}"/>
              </a:ext>
            </a:extLst>
          </p:cNvPr>
          <p:cNvSpPr txBox="1"/>
          <p:nvPr/>
        </p:nvSpPr>
        <p:spPr>
          <a:xfrm>
            <a:off x="6332702" y="555368"/>
            <a:ext cx="2415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sym typeface="Calibri Bold" charset="0"/>
              </a:rPr>
              <a:t>Il Forum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AC835A-C9BD-3D67-1A32-DCC1A66E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88" y="6309366"/>
            <a:ext cx="2428111" cy="55718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C65E3336-E929-5545-5952-66F4DF41F70A}"/>
              </a:ext>
            </a:extLst>
          </p:cNvPr>
          <p:cNvGrpSpPr/>
          <p:nvPr/>
        </p:nvGrpSpPr>
        <p:grpSpPr>
          <a:xfrm>
            <a:off x="1576976" y="6417342"/>
            <a:ext cx="4095700" cy="416843"/>
            <a:chOff x="1030566" y="4725239"/>
            <a:chExt cx="4095700" cy="416843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2A00AF88-216B-AA14-26AA-5A054BCFFEB7}"/>
                </a:ext>
              </a:extLst>
            </p:cNvPr>
            <p:cNvGrpSpPr/>
            <p:nvPr/>
          </p:nvGrpSpPr>
          <p:grpSpPr>
            <a:xfrm>
              <a:off x="4037611" y="4774473"/>
              <a:ext cx="1088655" cy="289798"/>
              <a:chOff x="-7130929" y="5021893"/>
              <a:chExt cx="4014089" cy="88559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15C4E65B-99AC-CD90-8200-A2DE2E607D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0929" y="5021893"/>
                <a:ext cx="1634945" cy="88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1.png">
                <a:extLst>
                  <a:ext uri="{FF2B5EF4-FFF2-40B4-BE49-F238E27FC236}">
                    <a16:creationId xmlns:a16="http://schemas.microsoft.com/office/drawing/2014/main" id="{1BB36D46-EF69-F311-5A2B-FFC074D17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201989" y="5037698"/>
                <a:ext cx="2085149" cy="791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3810B19-BE99-C2DF-D74B-09039DB8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566" y="4728026"/>
              <a:ext cx="1266353" cy="38826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79B59A5-6BD5-05C2-736E-4E36727E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528" y="4725239"/>
              <a:ext cx="872723" cy="41684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59480EB-A44E-D333-6110-FB2571836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469" y="4735188"/>
              <a:ext cx="443411" cy="38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8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FC25-8EF6-46C5-645F-B9DACB0A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1A0FD-37A3-5C31-8B6E-28C1C10347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160" y="2043823"/>
            <a:ext cx="8107680" cy="3081883"/>
          </a:xfrm>
        </p:spPr>
        <p:txBody>
          <a:bodyPr/>
          <a:lstStyle/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Data la natura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diritto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pubblico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il nostro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regolamento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è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stabilito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delibera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consiglio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Non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disponiamo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risorse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direttamente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impiegabili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nostre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autonome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determinazioni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ma le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otteniamo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su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richiesta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motivate ad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ogni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esigenza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ritenuta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apprezzabile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interesse dal Forum e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struttura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clima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serena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collaborazione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funzione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principale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nostra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istituzione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è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essere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interlocutore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struttura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quindi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rendere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effettivamente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partecipe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 determinate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decisioni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riguardano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Questa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partecipazione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è create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incentivando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con la nostra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disponibilità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dialogo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ed il confront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le diverse parti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sociali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compongono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l’etereogeneità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tipica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una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intergenerazionale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come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del nostro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terriorio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regolamento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consideriamo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necessario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questo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approccio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far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prendere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forma le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istanze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generazioni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più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essere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testa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ponte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decisiori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politici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7278EA-E39D-2B10-9274-BF3AC86E7B20}"/>
              </a:ext>
            </a:extLst>
          </p:cNvPr>
          <p:cNvSpPr txBox="1"/>
          <p:nvPr/>
        </p:nvSpPr>
        <p:spPr>
          <a:xfrm>
            <a:off x="6332702" y="555368"/>
            <a:ext cx="241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>
                <a:sym typeface="Calibri Bold" charset="0"/>
              </a:rPr>
              <a:t>Finalità</a:t>
            </a:r>
            <a:r>
              <a:rPr lang="en-US" dirty="0">
                <a:sym typeface="Calibri Bold" charset="0"/>
              </a:rPr>
              <a:t> </a:t>
            </a:r>
            <a:r>
              <a:rPr lang="en-US" dirty="0" err="1">
                <a:sym typeface="Calibri Bold" charset="0"/>
              </a:rPr>
              <a:t>istituzionali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7C5D0C-39B2-67AB-02EA-FB7BD605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88" y="6309366"/>
            <a:ext cx="2428111" cy="55718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D649B848-A95F-A2D6-A63B-5F63E3D0F457}"/>
              </a:ext>
            </a:extLst>
          </p:cNvPr>
          <p:cNvGrpSpPr/>
          <p:nvPr/>
        </p:nvGrpSpPr>
        <p:grpSpPr>
          <a:xfrm>
            <a:off x="1576976" y="6417342"/>
            <a:ext cx="4095700" cy="416843"/>
            <a:chOff x="1030566" y="4725239"/>
            <a:chExt cx="4095700" cy="416843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4F31192-A778-624F-D08C-2C0D76E74321}"/>
                </a:ext>
              </a:extLst>
            </p:cNvPr>
            <p:cNvGrpSpPr/>
            <p:nvPr/>
          </p:nvGrpSpPr>
          <p:grpSpPr>
            <a:xfrm>
              <a:off x="4037611" y="4774473"/>
              <a:ext cx="1088655" cy="289798"/>
              <a:chOff x="-7130929" y="5021893"/>
              <a:chExt cx="4014089" cy="88559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D04748B1-B4B3-C750-28B3-51BAA94E9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0929" y="5021893"/>
                <a:ext cx="1634945" cy="88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1.png">
                <a:extLst>
                  <a:ext uri="{FF2B5EF4-FFF2-40B4-BE49-F238E27FC236}">
                    <a16:creationId xmlns:a16="http://schemas.microsoft.com/office/drawing/2014/main" id="{32321857-1F1A-8651-63DC-ABA11B4A6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201989" y="5037698"/>
                <a:ext cx="2085149" cy="791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2F33ECC-0F2D-3C06-F2AC-91F3EEDE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566" y="4728026"/>
              <a:ext cx="1266353" cy="38826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B3262960-3186-E02F-4B14-82B081C4F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528" y="4725239"/>
              <a:ext cx="872723" cy="41684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C8636B3-67AE-E148-B2FD-582CD917E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469" y="4735188"/>
              <a:ext cx="443411" cy="38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8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5327-2422-2F5F-A0E8-8C9D0931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9DBEDB-6B80-4A53-AEA4-AE3C72754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160" y="2043823"/>
            <a:ext cx="8107680" cy="3081883"/>
          </a:xfrm>
        </p:spPr>
        <p:txBody>
          <a:bodyPr/>
          <a:lstStyle/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Come Forum Giovani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Isernia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impegnati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realizzare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eventi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finalizzati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promuovere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attività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culturali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recreative, con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particolare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attenzione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 verso le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emergenti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correnti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pensiero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;</a:t>
            </a:r>
          </a:p>
          <a:p>
            <a:pPr algn="just"/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Altresì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coinvolti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con diverse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associazioni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cui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citiamo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stretta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collaborazione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con la Pro Loco Giovani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Isernia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nell’ampio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discorso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promuovere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attività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programmazione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eventi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al fine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garantire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una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solida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continua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offerta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culturale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grado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stimolare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l’aggregazione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 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perseguire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gli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scopi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stabiliti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nostro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regolamento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anche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coinvilti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vari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progetti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cui uno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dell’ANCI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denominato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“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Vivaio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Imprese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”,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stimola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lo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sviluppo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dell’imprenditorialità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aree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interne.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Tale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attività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è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catalizzata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anche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dalla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recente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apertura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un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centro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aggregazione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giovanile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presso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biblioteca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comunale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con la quale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lavoriamo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creare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ulteriori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sinergie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tra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le diverse anime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città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</a:t>
            </a:r>
          </a:p>
          <a:p>
            <a:pPr algn="just"/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 future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prossimo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remote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puntiamo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consolidare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questo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modello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partecipativo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nelle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buone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pratiche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di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amministrazione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, per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garantire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sempre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raccordo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con la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compagine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sociale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per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definizione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propulsion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novità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 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dell’innovazione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"/>
                <a:ea typeface="+mn-ea"/>
                <a:cs typeface="Calibri"/>
              </a:rPr>
              <a:t>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FB3326-8B9D-890E-4792-3589410D54E6}"/>
              </a:ext>
            </a:extLst>
          </p:cNvPr>
          <p:cNvSpPr txBox="1"/>
          <p:nvPr/>
        </p:nvSpPr>
        <p:spPr>
          <a:xfrm>
            <a:off x="6332702" y="555368"/>
            <a:ext cx="241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>
                <a:sym typeface="Calibri Bold" charset="0"/>
              </a:rPr>
              <a:t>Attività</a:t>
            </a:r>
            <a:r>
              <a:rPr lang="en-US" dirty="0">
                <a:sym typeface="Calibri Bold" charset="0"/>
              </a:rPr>
              <a:t> e </a:t>
            </a:r>
            <a:r>
              <a:rPr lang="en-US" dirty="0" err="1">
                <a:sym typeface="Calibri Bold" charset="0"/>
              </a:rPr>
              <a:t>prospettive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AB34DFD-5B5D-A2C3-C511-FC52DD41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88" y="6309366"/>
            <a:ext cx="2428111" cy="55718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2BAA0233-88AA-B724-EFC7-56C405AEE143}"/>
              </a:ext>
            </a:extLst>
          </p:cNvPr>
          <p:cNvGrpSpPr/>
          <p:nvPr/>
        </p:nvGrpSpPr>
        <p:grpSpPr>
          <a:xfrm>
            <a:off x="1576976" y="6417342"/>
            <a:ext cx="4095700" cy="416843"/>
            <a:chOff x="1030566" y="4725239"/>
            <a:chExt cx="4095700" cy="416843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378408AF-6216-4ED5-BD44-B85EB6C6F0D5}"/>
                </a:ext>
              </a:extLst>
            </p:cNvPr>
            <p:cNvGrpSpPr/>
            <p:nvPr/>
          </p:nvGrpSpPr>
          <p:grpSpPr>
            <a:xfrm>
              <a:off x="4037611" y="4774473"/>
              <a:ext cx="1088655" cy="289798"/>
              <a:chOff x="-7130929" y="5021893"/>
              <a:chExt cx="4014089" cy="88559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A2D2CC4D-9EA1-F721-6511-3E8F0A604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30929" y="5021893"/>
                <a:ext cx="1634945" cy="88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1.png">
                <a:extLst>
                  <a:ext uri="{FF2B5EF4-FFF2-40B4-BE49-F238E27FC236}">
                    <a16:creationId xmlns:a16="http://schemas.microsoft.com/office/drawing/2014/main" id="{AF86DCFB-1541-F059-7FDB-132B91C58F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201989" y="5037698"/>
                <a:ext cx="2085149" cy="791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7E01411-F2E6-9D5D-E44D-B5755715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566" y="4728026"/>
              <a:ext cx="1266353" cy="38826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DAA4290-81B7-471F-105C-CF0F07865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528" y="4725239"/>
              <a:ext cx="872723" cy="41684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3E72E6C-88EB-C397-0947-56A5152D5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469" y="4735188"/>
              <a:ext cx="443411" cy="38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7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539073" y="2787105"/>
            <a:ext cx="41327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Organization: Forum Giovani di Isernia</a:t>
            </a:r>
          </a:p>
          <a:p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Speaker: Petrarca Simone e </a:t>
            </a:r>
            <a:r>
              <a:rPr lang="it-IT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Antonilli</a:t>
            </a:r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Brian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  <a:r>
              <a:rPr lang="it-IT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/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 lvl="1"/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no.</a:t>
            </a:r>
          </a:p>
          <a:p>
            <a:pPr lvl="1"/>
            <a:endParaRPr lang="it-IT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Webiste</a:t>
            </a:r>
            <a:r>
              <a:rPr lang="it-IT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36" y="4303129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36" y="4610817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536" y="4918505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40" y="3960836"/>
            <a:ext cx="280514" cy="2805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6845ED-8804-0DE6-206F-B6E99A5FF248}"/>
              </a:ext>
            </a:extLst>
          </p:cNvPr>
          <p:cNvSpPr txBox="1"/>
          <p:nvPr/>
        </p:nvSpPr>
        <p:spPr>
          <a:xfrm>
            <a:off x="4671773" y="2732984"/>
            <a:ext cx="4460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</a:t>
            </a:r>
          </a:p>
          <a:p>
            <a:r>
              <a:rPr lang="it-IT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D48C1B0-CD04-4DB3-D98A-72DCD5CC8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498" y="466706"/>
            <a:ext cx="4229502" cy="9705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9D8BA1-31F8-9737-60C7-C83A24C9C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262" t="37333" r="438" b="21379"/>
          <a:stretch/>
        </p:blipFill>
        <p:spPr>
          <a:xfrm>
            <a:off x="4754880" y="3448362"/>
            <a:ext cx="4130704" cy="23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351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2480</TotalTime>
  <Words>540</Words>
  <Application>Microsoft Office PowerPoint</Application>
  <PresentationFormat>Presentazione su schermo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</vt:lpstr>
      <vt:lpstr>Montserrat Bold</vt:lpstr>
      <vt:lpstr>Open Sans</vt:lpstr>
      <vt:lpstr>Copertina</vt:lpstr>
      <vt:lpstr>Layout</vt:lpstr>
      <vt:lpstr>Contatti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Brian</cp:lastModifiedBy>
  <cp:revision>66</cp:revision>
  <dcterms:created xsi:type="dcterms:W3CDTF">2022-10-17T09:48:48Z</dcterms:created>
  <dcterms:modified xsi:type="dcterms:W3CDTF">2024-12-15T10:41:33Z</dcterms:modified>
</cp:coreProperties>
</file>